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760" r:id="rId2"/>
  </p:sldMasterIdLst>
  <p:notesMasterIdLst>
    <p:notesMasterId r:id="rId27"/>
  </p:notesMasterIdLst>
  <p:handoutMasterIdLst>
    <p:handoutMasterId r:id="rId28"/>
  </p:handoutMasterIdLst>
  <p:sldIdLst>
    <p:sldId id="256" r:id="rId3"/>
    <p:sldId id="315" r:id="rId4"/>
    <p:sldId id="1969" r:id="rId5"/>
    <p:sldId id="1968" r:id="rId6"/>
    <p:sldId id="1971" r:id="rId7"/>
    <p:sldId id="1970" r:id="rId8"/>
    <p:sldId id="1956" r:id="rId9"/>
    <p:sldId id="1974" r:id="rId10"/>
    <p:sldId id="1972" r:id="rId11"/>
    <p:sldId id="267" r:id="rId12"/>
    <p:sldId id="1975" r:id="rId13"/>
    <p:sldId id="1977" r:id="rId14"/>
    <p:sldId id="1958" r:id="rId15"/>
    <p:sldId id="1978" r:id="rId16"/>
    <p:sldId id="1976" r:id="rId17"/>
    <p:sldId id="1959" r:id="rId18"/>
    <p:sldId id="1962" r:id="rId19"/>
    <p:sldId id="307" r:id="rId20"/>
    <p:sldId id="1966" r:id="rId21"/>
    <p:sldId id="1964" r:id="rId22"/>
    <p:sldId id="1965" r:id="rId23"/>
    <p:sldId id="1967" r:id="rId24"/>
    <p:sldId id="1963" r:id="rId25"/>
    <p:sldId id="1942" r:id="rId26"/>
  </p:sldIdLst>
  <p:sldSz cx="12188825"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990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402" autoAdjust="0"/>
  </p:normalViewPr>
  <p:slideViewPr>
    <p:cSldViewPr>
      <p:cViewPr varScale="1">
        <p:scale>
          <a:sx n="103" d="100"/>
          <a:sy n="103" d="100"/>
        </p:scale>
        <p:origin x="138" y="600"/>
      </p:cViewPr>
      <p:guideLst>
        <p:guide pos="3839"/>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86" d="100"/>
          <a:sy n="86" d="100"/>
        </p:scale>
        <p:origin x="2928"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giota Ferssizidis" userId="3732772_tp_dropbox" providerId="OAuth2" clId="{FC5FC3B8-C98E-8D4D-AE0C-85C16195EA1F}"/>
    <pc:docChg chg="undo custSel addSld delSld modSld addMainMaster delMainMaster">
      <pc:chgData name="Panagiota Ferssizidis" userId="3732772_tp_dropbox" providerId="OAuth2" clId="{FC5FC3B8-C98E-8D4D-AE0C-85C16195EA1F}" dt="2019-05-14T19:27:01.327" v="592" actId="478"/>
      <pc:docMkLst>
        <pc:docMk/>
      </pc:docMkLst>
      <pc:sldChg chg="modSp">
        <pc:chgData name="Panagiota Ferssizidis" userId="3732772_tp_dropbox" providerId="OAuth2" clId="{FC5FC3B8-C98E-8D4D-AE0C-85C16195EA1F}" dt="2019-05-14T18:39:57.520" v="0" actId="1076"/>
        <pc:sldMkLst>
          <pc:docMk/>
          <pc:sldMk cId="344080127" sldId="256"/>
        </pc:sldMkLst>
        <pc:spChg chg="mod">
          <ac:chgData name="Panagiota Ferssizidis" userId="3732772_tp_dropbox" providerId="OAuth2" clId="{FC5FC3B8-C98E-8D4D-AE0C-85C16195EA1F}" dt="2019-05-14T18:39:57.520" v="0" actId="1076"/>
          <ac:spMkLst>
            <pc:docMk/>
            <pc:sldMk cId="344080127" sldId="256"/>
            <ac:spMk id="5" creationId="{00000000-0000-0000-0000-000000000000}"/>
          </ac:spMkLst>
        </pc:spChg>
      </pc:sldChg>
      <pc:sldChg chg="modSp">
        <pc:chgData name="Panagiota Ferssizidis" userId="3732772_tp_dropbox" providerId="OAuth2" clId="{FC5FC3B8-C98E-8D4D-AE0C-85C16195EA1F}" dt="2019-05-14T18:51:04.297" v="368" actId="20577"/>
        <pc:sldMkLst>
          <pc:docMk/>
          <pc:sldMk cId="3887619165" sldId="267"/>
        </pc:sldMkLst>
        <pc:spChg chg="mod">
          <ac:chgData name="Panagiota Ferssizidis" userId="3732772_tp_dropbox" providerId="OAuth2" clId="{FC5FC3B8-C98E-8D4D-AE0C-85C16195EA1F}" dt="2019-05-14T18:50:31.544" v="366" actId="255"/>
          <ac:spMkLst>
            <pc:docMk/>
            <pc:sldMk cId="3887619165" sldId="267"/>
            <ac:spMk id="2" creationId="{97229DCA-3373-4C57-A6F6-A5B49EEA5B9E}"/>
          </ac:spMkLst>
        </pc:spChg>
        <pc:spChg chg="mod">
          <ac:chgData name="Panagiota Ferssizidis" userId="3732772_tp_dropbox" providerId="OAuth2" clId="{FC5FC3B8-C98E-8D4D-AE0C-85C16195EA1F}" dt="2019-05-14T18:51:04.297" v="368" actId="20577"/>
          <ac:spMkLst>
            <pc:docMk/>
            <pc:sldMk cId="3887619165" sldId="267"/>
            <ac:spMk id="3" creationId="{CB318824-B0CB-41B3-8AFE-EE5780F58CEB}"/>
          </ac:spMkLst>
        </pc:spChg>
      </pc:sldChg>
      <pc:sldChg chg="del">
        <pc:chgData name="Panagiota Ferssizidis" userId="3732772_tp_dropbox" providerId="OAuth2" clId="{FC5FC3B8-C98E-8D4D-AE0C-85C16195EA1F}" dt="2019-05-14T18:48:23.432" v="263" actId="2696"/>
        <pc:sldMkLst>
          <pc:docMk/>
          <pc:sldMk cId="3601359235" sldId="289"/>
        </pc:sldMkLst>
      </pc:sldChg>
      <pc:sldChg chg="addSp delSp modSp">
        <pc:chgData name="Panagiota Ferssizidis" userId="3732772_tp_dropbox" providerId="OAuth2" clId="{FC5FC3B8-C98E-8D4D-AE0C-85C16195EA1F}" dt="2019-05-14T19:24:09.866" v="579" actId="478"/>
        <pc:sldMkLst>
          <pc:docMk/>
          <pc:sldMk cId="2784727538" sldId="309"/>
        </pc:sldMkLst>
        <pc:spChg chg="del">
          <ac:chgData name="Panagiota Ferssizidis" userId="3732772_tp_dropbox" providerId="OAuth2" clId="{FC5FC3B8-C98E-8D4D-AE0C-85C16195EA1F}" dt="2019-05-14T19:24:07.721" v="578" actId="478"/>
          <ac:spMkLst>
            <pc:docMk/>
            <pc:sldMk cId="2784727538" sldId="309"/>
            <ac:spMk id="2" creationId="{AC3F1B09-395A-49E8-ADE1-1DCDACC733AA}"/>
          </ac:spMkLst>
        </pc:spChg>
        <pc:spChg chg="add del mod">
          <ac:chgData name="Panagiota Ferssizidis" userId="3732772_tp_dropbox" providerId="OAuth2" clId="{FC5FC3B8-C98E-8D4D-AE0C-85C16195EA1F}" dt="2019-05-14T19:24:09.866" v="579" actId="478"/>
          <ac:spMkLst>
            <pc:docMk/>
            <pc:sldMk cId="2784727538" sldId="309"/>
            <ac:spMk id="6" creationId="{FBC30D19-6FF1-7045-98A1-B0B6E8EEA818}"/>
          </ac:spMkLst>
        </pc:spChg>
      </pc:sldChg>
      <pc:sldChg chg="modSp">
        <pc:chgData name="Panagiota Ferssizidis" userId="3732772_tp_dropbox" providerId="OAuth2" clId="{FC5FC3B8-C98E-8D4D-AE0C-85C16195EA1F}" dt="2019-05-14T18:48:10.577" v="262" actId="20577"/>
        <pc:sldMkLst>
          <pc:docMk/>
          <pc:sldMk cId="3972234996" sldId="1956"/>
        </pc:sldMkLst>
        <pc:spChg chg="mod">
          <ac:chgData name="Panagiota Ferssizidis" userId="3732772_tp_dropbox" providerId="OAuth2" clId="{FC5FC3B8-C98E-8D4D-AE0C-85C16195EA1F}" dt="2019-05-14T18:48:10.577" v="262" actId="20577"/>
          <ac:spMkLst>
            <pc:docMk/>
            <pc:sldMk cId="3972234996" sldId="1956"/>
            <ac:spMk id="2" creationId="{00000000-0000-0000-0000-000000000000}"/>
          </ac:spMkLst>
        </pc:spChg>
      </pc:sldChg>
      <pc:sldChg chg="modSp del">
        <pc:chgData name="Panagiota Ferssizidis" userId="3732772_tp_dropbox" providerId="OAuth2" clId="{FC5FC3B8-C98E-8D4D-AE0C-85C16195EA1F}" dt="2019-05-14T19:23:48.993" v="575" actId="2696"/>
        <pc:sldMkLst>
          <pc:docMk/>
          <pc:sldMk cId="3494008900" sldId="1957"/>
        </pc:sldMkLst>
        <pc:spChg chg="mod">
          <ac:chgData name="Panagiota Ferssizidis" userId="3732772_tp_dropbox" providerId="OAuth2" clId="{FC5FC3B8-C98E-8D4D-AE0C-85C16195EA1F}" dt="2019-05-14T18:52:34.733" v="369" actId="1076"/>
          <ac:spMkLst>
            <pc:docMk/>
            <pc:sldMk cId="3494008900" sldId="1957"/>
            <ac:spMk id="5" creationId="{00000000-0000-0000-0000-000000000000}"/>
          </ac:spMkLst>
        </pc:spChg>
      </pc:sldChg>
      <pc:sldChg chg="delSp modSp">
        <pc:chgData name="Panagiota Ferssizidis" userId="3732772_tp_dropbox" providerId="OAuth2" clId="{FC5FC3B8-C98E-8D4D-AE0C-85C16195EA1F}" dt="2019-05-14T19:27:01.327" v="592" actId="478"/>
        <pc:sldMkLst>
          <pc:docMk/>
          <pc:sldMk cId="2230588974" sldId="1958"/>
        </pc:sldMkLst>
        <pc:spChg chg="del mod">
          <ac:chgData name="Panagiota Ferssizidis" userId="3732772_tp_dropbox" providerId="OAuth2" clId="{FC5FC3B8-C98E-8D4D-AE0C-85C16195EA1F}" dt="2019-05-14T19:27:01.327" v="592" actId="478"/>
          <ac:spMkLst>
            <pc:docMk/>
            <pc:sldMk cId="2230588974" sldId="1958"/>
            <ac:spMk id="2" creationId="{AC3F1B09-395A-49E8-ADE1-1DCDACC733AA}"/>
          </ac:spMkLst>
        </pc:spChg>
      </pc:sldChg>
      <pc:sldChg chg="delSp">
        <pc:chgData name="Panagiota Ferssizidis" userId="3732772_tp_dropbox" providerId="OAuth2" clId="{FC5FC3B8-C98E-8D4D-AE0C-85C16195EA1F}" dt="2019-05-14T19:24:04.513" v="577" actId="478"/>
        <pc:sldMkLst>
          <pc:docMk/>
          <pc:sldMk cId="1550869772" sldId="1959"/>
        </pc:sldMkLst>
        <pc:spChg chg="del">
          <ac:chgData name="Panagiota Ferssizidis" userId="3732772_tp_dropbox" providerId="OAuth2" clId="{FC5FC3B8-C98E-8D4D-AE0C-85C16195EA1F}" dt="2019-05-14T19:24:04.513" v="577" actId="478"/>
          <ac:spMkLst>
            <pc:docMk/>
            <pc:sldMk cId="1550869772" sldId="1959"/>
            <ac:spMk id="6" creationId="{AC3F1B09-395A-49E8-ADE1-1DCDACC733AA}"/>
          </ac:spMkLst>
        </pc:spChg>
      </pc:sldChg>
      <pc:sldChg chg="delSp">
        <pc:chgData name="Panagiota Ferssizidis" userId="3732772_tp_dropbox" providerId="OAuth2" clId="{FC5FC3B8-C98E-8D4D-AE0C-85C16195EA1F}" dt="2019-05-14T19:24:01.571" v="576" actId="478"/>
        <pc:sldMkLst>
          <pc:docMk/>
          <pc:sldMk cId="3017730521" sldId="1962"/>
        </pc:sldMkLst>
        <pc:spChg chg="del">
          <ac:chgData name="Panagiota Ferssizidis" userId="3732772_tp_dropbox" providerId="OAuth2" clId="{FC5FC3B8-C98E-8D4D-AE0C-85C16195EA1F}" dt="2019-05-14T19:24:01.571" v="576" actId="478"/>
          <ac:spMkLst>
            <pc:docMk/>
            <pc:sldMk cId="3017730521" sldId="1962"/>
            <ac:spMk id="6" creationId="{AC3F1B09-395A-49E8-ADE1-1DCDACC733AA}"/>
          </ac:spMkLst>
        </pc:spChg>
      </pc:sldChg>
      <pc:sldChg chg="modSp">
        <pc:chgData name="Panagiota Ferssizidis" userId="3732772_tp_dropbox" providerId="OAuth2" clId="{FC5FC3B8-C98E-8D4D-AE0C-85C16195EA1F}" dt="2019-05-14T19:25:57.364" v="584" actId="255"/>
        <pc:sldMkLst>
          <pc:docMk/>
          <pc:sldMk cId="2588243868" sldId="1965"/>
        </pc:sldMkLst>
        <pc:spChg chg="mod">
          <ac:chgData name="Panagiota Ferssizidis" userId="3732772_tp_dropbox" providerId="OAuth2" clId="{FC5FC3B8-C98E-8D4D-AE0C-85C16195EA1F}" dt="2019-05-14T19:25:57.364" v="584" actId="255"/>
          <ac:spMkLst>
            <pc:docMk/>
            <pc:sldMk cId="2588243868" sldId="1965"/>
            <ac:spMk id="3" creationId="{00000000-0000-0000-0000-000000000000}"/>
          </ac:spMkLst>
        </pc:spChg>
      </pc:sldChg>
      <pc:sldChg chg="modSp">
        <pc:chgData name="Panagiota Ferssizidis" userId="3732772_tp_dropbox" providerId="OAuth2" clId="{FC5FC3B8-C98E-8D4D-AE0C-85C16195EA1F}" dt="2019-05-14T18:47:30.040" v="251" actId="20577"/>
        <pc:sldMkLst>
          <pc:docMk/>
          <pc:sldMk cId="1273086455" sldId="1968"/>
        </pc:sldMkLst>
        <pc:spChg chg="mod">
          <ac:chgData name="Panagiota Ferssizidis" userId="3732772_tp_dropbox" providerId="OAuth2" clId="{FC5FC3B8-C98E-8D4D-AE0C-85C16195EA1F}" dt="2019-05-14T18:47:30.040" v="251" actId="20577"/>
          <ac:spMkLst>
            <pc:docMk/>
            <pc:sldMk cId="1273086455" sldId="1968"/>
            <ac:spMk id="3" creationId="{00000000-0000-0000-0000-000000000000}"/>
          </ac:spMkLst>
        </pc:spChg>
      </pc:sldChg>
      <pc:sldChg chg="modSp add">
        <pc:chgData name="Panagiota Ferssizidis" userId="3732772_tp_dropbox" providerId="OAuth2" clId="{FC5FC3B8-C98E-8D4D-AE0C-85C16195EA1F}" dt="2019-05-14T18:43:19.651" v="100" actId="20577"/>
        <pc:sldMkLst>
          <pc:docMk/>
          <pc:sldMk cId="1206063095" sldId="1971"/>
        </pc:sldMkLst>
        <pc:spChg chg="mod">
          <ac:chgData name="Panagiota Ferssizidis" userId="3732772_tp_dropbox" providerId="OAuth2" clId="{FC5FC3B8-C98E-8D4D-AE0C-85C16195EA1F}" dt="2019-05-14T18:43:19.651" v="100" actId="20577"/>
          <ac:spMkLst>
            <pc:docMk/>
            <pc:sldMk cId="1206063095" sldId="1971"/>
            <ac:spMk id="2" creationId="{00000000-0000-0000-0000-000000000000}"/>
          </ac:spMkLst>
        </pc:spChg>
        <pc:spChg chg="mod">
          <ac:chgData name="Panagiota Ferssizidis" userId="3732772_tp_dropbox" providerId="OAuth2" clId="{FC5FC3B8-C98E-8D4D-AE0C-85C16195EA1F}" dt="2019-05-14T18:43:00.483" v="61" actId="20577"/>
          <ac:spMkLst>
            <pc:docMk/>
            <pc:sldMk cId="1206063095" sldId="1971"/>
            <ac:spMk id="13" creationId="{00000000-0000-0000-0000-000000000000}"/>
          </ac:spMkLst>
        </pc:spChg>
      </pc:sldChg>
      <pc:sldChg chg="addSp delSp modSp new">
        <pc:chgData name="Panagiota Ferssizidis" userId="3732772_tp_dropbox" providerId="OAuth2" clId="{FC5FC3B8-C98E-8D4D-AE0C-85C16195EA1F}" dt="2019-05-14T19:23:07.209" v="574" actId="255"/>
        <pc:sldMkLst>
          <pc:docMk/>
          <pc:sldMk cId="425842929" sldId="1972"/>
        </pc:sldMkLst>
        <pc:spChg chg="mod">
          <ac:chgData name="Panagiota Ferssizidis" userId="3732772_tp_dropbox" providerId="OAuth2" clId="{FC5FC3B8-C98E-8D4D-AE0C-85C16195EA1F}" dt="2019-05-14T19:07:03.421" v="425" actId="20577"/>
          <ac:spMkLst>
            <pc:docMk/>
            <pc:sldMk cId="425842929" sldId="1972"/>
            <ac:spMk id="2" creationId="{DE391034-C090-F344-9F8F-3A28913F9384}"/>
          </ac:spMkLst>
        </pc:spChg>
        <pc:spChg chg="mod">
          <ac:chgData name="Panagiota Ferssizidis" userId="3732772_tp_dropbox" providerId="OAuth2" clId="{FC5FC3B8-C98E-8D4D-AE0C-85C16195EA1F}" dt="2019-05-14T19:23:07.209" v="574" actId="255"/>
          <ac:spMkLst>
            <pc:docMk/>
            <pc:sldMk cId="425842929" sldId="1972"/>
            <ac:spMk id="3" creationId="{6648D5EF-222B-0B4A-B13A-495D9486CA9E}"/>
          </ac:spMkLst>
        </pc:spChg>
        <pc:spChg chg="add del">
          <ac:chgData name="Panagiota Ferssizidis" userId="3732772_tp_dropbox" providerId="OAuth2" clId="{FC5FC3B8-C98E-8D4D-AE0C-85C16195EA1F}" dt="2019-05-14T19:07:36.314" v="472" actId="478"/>
          <ac:spMkLst>
            <pc:docMk/>
            <pc:sldMk cId="425842929" sldId="1972"/>
            <ac:spMk id="5" creationId="{9B0AA980-CD76-6B41-9BB4-48BEECB2D2BE}"/>
          </ac:spMkLst>
        </pc:spChg>
      </pc:sldChg>
      <pc:sldChg chg="addSp delSp modSp new del mod setBg modClrScheme chgLayout">
        <pc:chgData name="Panagiota Ferssizidis" userId="3732772_tp_dropbox" providerId="OAuth2" clId="{FC5FC3B8-C98E-8D4D-AE0C-85C16195EA1F}" dt="2019-05-14T19:11:19.120" v="498" actId="2696"/>
        <pc:sldMkLst>
          <pc:docMk/>
          <pc:sldMk cId="1792056994" sldId="1973"/>
        </pc:sldMkLst>
        <pc:spChg chg="mod ord">
          <ac:chgData name="Panagiota Ferssizidis" userId="3732772_tp_dropbox" providerId="OAuth2" clId="{FC5FC3B8-C98E-8D4D-AE0C-85C16195EA1F}" dt="2019-05-14T19:10:55.918" v="495" actId="700"/>
          <ac:spMkLst>
            <pc:docMk/>
            <pc:sldMk cId="1792056994" sldId="1973"/>
            <ac:spMk id="2" creationId="{56C7E7F6-F1C4-F74B-ADE2-5F6E7E2E4F36}"/>
          </ac:spMkLst>
        </pc:spChg>
        <pc:spChg chg="add del mod ord">
          <ac:chgData name="Panagiota Ferssizidis" userId="3732772_tp_dropbox" providerId="OAuth2" clId="{FC5FC3B8-C98E-8D4D-AE0C-85C16195EA1F}" dt="2019-05-14T19:10:55.918" v="495" actId="700"/>
          <ac:spMkLst>
            <pc:docMk/>
            <pc:sldMk cId="1792056994" sldId="1973"/>
            <ac:spMk id="3" creationId="{5F561894-CF11-9743-A265-4FF499D76EAA}"/>
          </ac:spMkLst>
        </pc:spChg>
        <pc:spChg chg="add mod ord">
          <ac:chgData name="Panagiota Ferssizidis" userId="3732772_tp_dropbox" providerId="OAuth2" clId="{FC5FC3B8-C98E-8D4D-AE0C-85C16195EA1F}" dt="2019-05-14T19:10:55.918" v="495" actId="700"/>
          <ac:spMkLst>
            <pc:docMk/>
            <pc:sldMk cId="1792056994" sldId="1973"/>
            <ac:spMk id="4" creationId="{2B9329C3-F339-5F4E-BB9C-416C1F1E49FC}"/>
          </ac:spMkLst>
        </pc:spChg>
      </pc:sldChg>
      <pc:sldChg chg="delSp modSp new mod setBg modClrScheme chgLayout">
        <pc:chgData name="Panagiota Ferssizidis" userId="3732772_tp_dropbox" providerId="OAuth2" clId="{FC5FC3B8-C98E-8D4D-AE0C-85C16195EA1F}" dt="2019-05-14T19:18:06.477" v="537" actId="1076"/>
        <pc:sldMkLst>
          <pc:docMk/>
          <pc:sldMk cId="4219363711" sldId="1974"/>
        </pc:sldMkLst>
        <pc:spChg chg="mod ord">
          <ac:chgData name="Panagiota Ferssizidis" userId="3732772_tp_dropbox" providerId="OAuth2" clId="{FC5FC3B8-C98E-8D4D-AE0C-85C16195EA1F}" dt="2019-05-14T19:17:44.692" v="534" actId="207"/>
          <ac:spMkLst>
            <pc:docMk/>
            <pc:sldMk cId="4219363711" sldId="1974"/>
            <ac:spMk id="2" creationId="{563D90CD-A6FC-C64D-ADEB-875D4F63BFF2}"/>
          </ac:spMkLst>
        </pc:spChg>
        <pc:spChg chg="del">
          <ac:chgData name="Panagiota Ferssizidis" userId="3732772_tp_dropbox" providerId="OAuth2" clId="{FC5FC3B8-C98E-8D4D-AE0C-85C16195EA1F}" dt="2019-05-14T19:11:14.419" v="497" actId="700"/>
          <ac:spMkLst>
            <pc:docMk/>
            <pc:sldMk cId="4219363711" sldId="1974"/>
            <ac:spMk id="3" creationId="{BB8A0AA6-3756-5042-9183-101B14324FAA}"/>
          </ac:spMkLst>
        </pc:spChg>
        <pc:spChg chg="mod ord">
          <ac:chgData name="Panagiota Ferssizidis" userId="3732772_tp_dropbox" providerId="OAuth2" clId="{FC5FC3B8-C98E-8D4D-AE0C-85C16195EA1F}" dt="2019-05-14T19:18:06.477" v="537" actId="1076"/>
          <ac:spMkLst>
            <pc:docMk/>
            <pc:sldMk cId="4219363711" sldId="1974"/>
            <ac:spMk id="4" creationId="{E6BFE125-0E48-F147-BEF3-63801B0CF93F}"/>
          </ac:spMkLst>
        </pc:spChg>
      </pc:sldChg>
    </pc:docChg>
  </pc:docChgLst>
  <pc:docChgLst>
    <pc:chgData name="Lora Peppard" userId="106429072_tp_dropbox" providerId="OAuth2" clId="{215F8B51-E539-894F-B440-6AE496F7E4F8}"/>
    <pc:docChg chg="undo custSel delSld modSld">
      <pc:chgData name="Lora Peppard" userId="106429072_tp_dropbox" providerId="OAuth2" clId="{215F8B51-E539-894F-B440-6AE496F7E4F8}" dt="2019-04-12T00:58:29.034" v="5" actId="20577"/>
      <pc:docMkLst>
        <pc:docMk/>
      </pc:docMkLst>
      <pc:sldChg chg="modSp">
        <pc:chgData name="Lora Peppard" userId="106429072_tp_dropbox" providerId="OAuth2" clId="{215F8B51-E539-894F-B440-6AE496F7E4F8}" dt="2019-04-12T00:58:29.034" v="5" actId="20577"/>
        <pc:sldMkLst>
          <pc:docMk/>
          <pc:sldMk cId="3887619165" sldId="267"/>
        </pc:sldMkLst>
        <pc:spChg chg="mod">
          <ac:chgData name="Lora Peppard" userId="106429072_tp_dropbox" providerId="OAuth2" clId="{215F8B51-E539-894F-B440-6AE496F7E4F8}" dt="2019-04-12T00:58:29.034" v="5" actId="20577"/>
          <ac:spMkLst>
            <pc:docMk/>
            <pc:sldMk cId="3887619165" sldId="267"/>
            <ac:spMk id="3" creationId="{CB318824-B0CB-41B3-8AFE-EE5780F58CE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0F6A9-7E23-4B04-ACCA-D207B160B75B}" type="doc">
      <dgm:prSet loTypeId="urn:microsoft.com/office/officeart/2016/7/layout/VerticalSolidActionList" loCatId="List" qsTypeId="urn:microsoft.com/office/officeart/2005/8/quickstyle/simple1" qsCatId="simple" csTypeId="urn:microsoft.com/office/officeart/2005/8/colors/colorful1" csCatId="colorful" phldr="1"/>
      <dgm:spPr/>
      <dgm:t>
        <a:bodyPr/>
        <a:lstStyle/>
        <a:p>
          <a:endParaRPr lang="en-US"/>
        </a:p>
      </dgm:t>
    </dgm:pt>
    <dgm:pt modelId="{DB0B74FA-BBE4-4587-A300-62756E6996FB}">
      <dgm:prSet/>
      <dgm:spPr/>
      <dgm:t>
        <a:bodyPr/>
        <a:lstStyle/>
        <a:p>
          <a:r>
            <a:rPr lang="en-US" dirty="0"/>
            <a:t>Describe</a:t>
          </a:r>
        </a:p>
      </dgm:t>
    </dgm:pt>
    <dgm:pt modelId="{DA105EB0-C130-48C1-883D-A2DCD9242B0A}" type="parTrans" cxnId="{555BEF90-CAD0-4542-BDF0-FAB298402414}">
      <dgm:prSet/>
      <dgm:spPr/>
      <dgm:t>
        <a:bodyPr/>
        <a:lstStyle/>
        <a:p>
          <a:endParaRPr lang="en-US"/>
        </a:p>
      </dgm:t>
    </dgm:pt>
    <dgm:pt modelId="{C58F13F1-3664-4E8C-BCBC-4AD4C0408303}" type="sibTrans" cxnId="{555BEF90-CAD0-4542-BDF0-FAB298402414}">
      <dgm:prSet/>
      <dgm:spPr/>
      <dgm:t>
        <a:bodyPr/>
        <a:lstStyle/>
        <a:p>
          <a:endParaRPr lang="en-US"/>
        </a:p>
      </dgm:t>
    </dgm:pt>
    <dgm:pt modelId="{36F39D76-6FEF-4700-8122-E9FAE98A27FB}">
      <dgm:prSet/>
      <dgm:spPr/>
      <dgm:t>
        <a:bodyPr/>
        <a:lstStyle/>
        <a:p>
          <a:r>
            <a:rPr lang="en-US" dirty="0"/>
            <a:t>Describe the SBIRT process.</a:t>
          </a:r>
        </a:p>
      </dgm:t>
    </dgm:pt>
    <dgm:pt modelId="{99B5BA5D-4FE2-447B-A6DB-4141F4CB9792}" type="parTrans" cxnId="{D58C679C-68B0-4135-9D83-94E25D66A93B}">
      <dgm:prSet/>
      <dgm:spPr/>
      <dgm:t>
        <a:bodyPr/>
        <a:lstStyle/>
        <a:p>
          <a:endParaRPr lang="en-US"/>
        </a:p>
      </dgm:t>
    </dgm:pt>
    <dgm:pt modelId="{580120A8-D286-4443-A3F2-D7E54394A1F1}" type="sibTrans" cxnId="{D58C679C-68B0-4135-9D83-94E25D66A93B}">
      <dgm:prSet/>
      <dgm:spPr/>
      <dgm:t>
        <a:bodyPr/>
        <a:lstStyle/>
        <a:p>
          <a:endParaRPr lang="en-US"/>
        </a:p>
      </dgm:t>
    </dgm:pt>
    <dgm:pt modelId="{93435609-28C9-4D2D-AA3C-73C36F192C36}">
      <dgm:prSet/>
      <dgm:spPr/>
      <dgm:t>
        <a:bodyPr/>
        <a:lstStyle/>
        <a:p>
          <a:r>
            <a:rPr lang="en-US" dirty="0"/>
            <a:t>Share</a:t>
          </a:r>
        </a:p>
      </dgm:t>
    </dgm:pt>
    <dgm:pt modelId="{9F85394F-ECF8-474F-8F20-780CCCAECC41}" type="parTrans" cxnId="{D3B24391-0947-4207-B2F0-16DCEBE9C08D}">
      <dgm:prSet/>
      <dgm:spPr/>
      <dgm:t>
        <a:bodyPr/>
        <a:lstStyle/>
        <a:p>
          <a:endParaRPr lang="en-US"/>
        </a:p>
      </dgm:t>
    </dgm:pt>
    <dgm:pt modelId="{FB12CEAD-D33D-43E0-BB6B-95DB95483664}" type="sibTrans" cxnId="{D3B24391-0947-4207-B2F0-16DCEBE9C08D}">
      <dgm:prSet/>
      <dgm:spPr/>
      <dgm:t>
        <a:bodyPr/>
        <a:lstStyle/>
        <a:p>
          <a:endParaRPr lang="en-US"/>
        </a:p>
      </dgm:t>
    </dgm:pt>
    <dgm:pt modelId="{BB6E9150-7EE1-487F-8735-BAF5681321C7}">
      <dgm:prSet/>
      <dgm:spPr/>
      <dgm:t>
        <a:bodyPr/>
        <a:lstStyle/>
        <a:p>
          <a:r>
            <a:rPr lang="en-US" dirty="0"/>
            <a:t>Share outcomes to date.</a:t>
          </a:r>
        </a:p>
      </dgm:t>
    </dgm:pt>
    <dgm:pt modelId="{FE064046-567D-4450-989B-FCB2DF849900}" type="parTrans" cxnId="{F10FC27E-B2B9-439A-BA97-3F949621602C}">
      <dgm:prSet/>
      <dgm:spPr/>
      <dgm:t>
        <a:bodyPr/>
        <a:lstStyle/>
        <a:p>
          <a:endParaRPr lang="en-US"/>
        </a:p>
      </dgm:t>
    </dgm:pt>
    <dgm:pt modelId="{2BC5BFD1-C3F7-4B2C-AB92-8ECADC1B9515}" type="sibTrans" cxnId="{F10FC27E-B2B9-439A-BA97-3F949621602C}">
      <dgm:prSet/>
      <dgm:spPr/>
      <dgm:t>
        <a:bodyPr/>
        <a:lstStyle/>
        <a:p>
          <a:endParaRPr lang="en-US"/>
        </a:p>
      </dgm:t>
    </dgm:pt>
    <dgm:pt modelId="{D40922D0-1D4D-4D1E-882B-777267164677}">
      <dgm:prSet/>
      <dgm:spPr/>
      <dgm:t>
        <a:bodyPr/>
        <a:lstStyle/>
        <a:p>
          <a:r>
            <a:rPr lang="en-US" dirty="0"/>
            <a:t>Discuss</a:t>
          </a:r>
        </a:p>
      </dgm:t>
    </dgm:pt>
    <dgm:pt modelId="{CB561798-72D3-485A-BFF2-D5C9780C2465}" type="parTrans" cxnId="{8B379BBD-5050-4602-95F9-E5EDF7140BAC}">
      <dgm:prSet/>
      <dgm:spPr/>
      <dgm:t>
        <a:bodyPr/>
        <a:lstStyle/>
        <a:p>
          <a:endParaRPr lang="en-US"/>
        </a:p>
      </dgm:t>
    </dgm:pt>
    <dgm:pt modelId="{CFF09154-65B4-455D-AE94-7E96026A9058}" type="sibTrans" cxnId="{8B379BBD-5050-4602-95F9-E5EDF7140BAC}">
      <dgm:prSet/>
      <dgm:spPr/>
      <dgm:t>
        <a:bodyPr/>
        <a:lstStyle/>
        <a:p>
          <a:endParaRPr lang="en-US"/>
        </a:p>
      </dgm:t>
    </dgm:pt>
    <dgm:pt modelId="{EA430F53-02FA-4333-AEC8-8FBA4D40BD1C}">
      <dgm:prSet/>
      <dgm:spPr/>
      <dgm:t>
        <a:bodyPr/>
        <a:lstStyle/>
        <a:p>
          <a:r>
            <a:rPr lang="en-US" dirty="0"/>
            <a:t>Discuss the role of SBIRT in a comprehensive plan for addressing addiction. </a:t>
          </a:r>
        </a:p>
      </dgm:t>
    </dgm:pt>
    <dgm:pt modelId="{A96FB327-A56D-4BEE-8B2D-5677A2069697}" type="parTrans" cxnId="{FE15C201-76D3-4996-9743-4920E5C0EF38}">
      <dgm:prSet/>
      <dgm:spPr/>
      <dgm:t>
        <a:bodyPr/>
        <a:lstStyle/>
        <a:p>
          <a:endParaRPr lang="en-US"/>
        </a:p>
      </dgm:t>
    </dgm:pt>
    <dgm:pt modelId="{FE38C3A5-35E4-4590-B0FA-AD6843994735}" type="sibTrans" cxnId="{FE15C201-76D3-4996-9743-4920E5C0EF38}">
      <dgm:prSet/>
      <dgm:spPr/>
      <dgm:t>
        <a:bodyPr/>
        <a:lstStyle/>
        <a:p>
          <a:endParaRPr lang="en-US"/>
        </a:p>
      </dgm:t>
    </dgm:pt>
    <dgm:pt modelId="{D2293B77-4297-4B48-8BAE-2E80F2198135}" type="pres">
      <dgm:prSet presAssocID="{E030F6A9-7E23-4B04-ACCA-D207B160B75B}" presName="Name0" presStyleCnt="0">
        <dgm:presLayoutVars>
          <dgm:dir/>
          <dgm:animLvl val="lvl"/>
          <dgm:resizeHandles val="exact"/>
        </dgm:presLayoutVars>
      </dgm:prSet>
      <dgm:spPr/>
      <dgm:t>
        <a:bodyPr/>
        <a:lstStyle/>
        <a:p>
          <a:endParaRPr lang="en-US"/>
        </a:p>
      </dgm:t>
    </dgm:pt>
    <dgm:pt modelId="{E61E8C91-1CF6-46E1-99F9-2071AE578322}" type="pres">
      <dgm:prSet presAssocID="{DB0B74FA-BBE4-4587-A300-62756E6996FB}" presName="linNode" presStyleCnt="0"/>
      <dgm:spPr/>
    </dgm:pt>
    <dgm:pt modelId="{187E173D-D26B-4F65-B2CB-2514C88C004F}" type="pres">
      <dgm:prSet presAssocID="{DB0B74FA-BBE4-4587-A300-62756E6996FB}" presName="parentText" presStyleLbl="alignNode1" presStyleIdx="0" presStyleCnt="3">
        <dgm:presLayoutVars>
          <dgm:chMax val="1"/>
          <dgm:bulletEnabled/>
        </dgm:presLayoutVars>
      </dgm:prSet>
      <dgm:spPr/>
      <dgm:t>
        <a:bodyPr/>
        <a:lstStyle/>
        <a:p>
          <a:endParaRPr lang="en-US"/>
        </a:p>
      </dgm:t>
    </dgm:pt>
    <dgm:pt modelId="{3D3B7B51-9AE2-4E6E-9659-7681F2AF978A}" type="pres">
      <dgm:prSet presAssocID="{DB0B74FA-BBE4-4587-A300-62756E6996FB}" presName="descendantText" presStyleLbl="alignAccFollowNode1" presStyleIdx="0" presStyleCnt="3">
        <dgm:presLayoutVars>
          <dgm:bulletEnabled/>
        </dgm:presLayoutVars>
      </dgm:prSet>
      <dgm:spPr/>
      <dgm:t>
        <a:bodyPr/>
        <a:lstStyle/>
        <a:p>
          <a:endParaRPr lang="en-US"/>
        </a:p>
      </dgm:t>
    </dgm:pt>
    <dgm:pt modelId="{00DF1C41-1D9F-4D0D-932C-74CEF4CA6414}" type="pres">
      <dgm:prSet presAssocID="{C58F13F1-3664-4E8C-BCBC-4AD4C0408303}" presName="sp" presStyleCnt="0"/>
      <dgm:spPr/>
    </dgm:pt>
    <dgm:pt modelId="{2A895B35-E931-4A64-A291-8CC7E3873694}" type="pres">
      <dgm:prSet presAssocID="{93435609-28C9-4D2D-AA3C-73C36F192C36}" presName="linNode" presStyleCnt="0"/>
      <dgm:spPr/>
    </dgm:pt>
    <dgm:pt modelId="{0B2C7AF0-EFE2-4840-B46E-F401D7A0DDB6}" type="pres">
      <dgm:prSet presAssocID="{93435609-28C9-4D2D-AA3C-73C36F192C36}" presName="parentText" presStyleLbl="alignNode1" presStyleIdx="1" presStyleCnt="3">
        <dgm:presLayoutVars>
          <dgm:chMax val="1"/>
          <dgm:bulletEnabled/>
        </dgm:presLayoutVars>
      </dgm:prSet>
      <dgm:spPr/>
      <dgm:t>
        <a:bodyPr/>
        <a:lstStyle/>
        <a:p>
          <a:endParaRPr lang="en-US"/>
        </a:p>
      </dgm:t>
    </dgm:pt>
    <dgm:pt modelId="{36B624F8-419D-4353-BFDC-5291541DA11A}" type="pres">
      <dgm:prSet presAssocID="{93435609-28C9-4D2D-AA3C-73C36F192C36}" presName="descendantText" presStyleLbl="alignAccFollowNode1" presStyleIdx="1" presStyleCnt="3">
        <dgm:presLayoutVars>
          <dgm:bulletEnabled/>
        </dgm:presLayoutVars>
      </dgm:prSet>
      <dgm:spPr/>
      <dgm:t>
        <a:bodyPr/>
        <a:lstStyle/>
        <a:p>
          <a:endParaRPr lang="en-US"/>
        </a:p>
      </dgm:t>
    </dgm:pt>
    <dgm:pt modelId="{940FC2EB-63D6-42C3-BDF2-B20FB5A4993B}" type="pres">
      <dgm:prSet presAssocID="{FB12CEAD-D33D-43E0-BB6B-95DB95483664}" presName="sp" presStyleCnt="0"/>
      <dgm:spPr/>
    </dgm:pt>
    <dgm:pt modelId="{D8AC9E8D-5498-42E2-9B3E-71CFFB5EDA8C}" type="pres">
      <dgm:prSet presAssocID="{D40922D0-1D4D-4D1E-882B-777267164677}" presName="linNode" presStyleCnt="0"/>
      <dgm:spPr/>
    </dgm:pt>
    <dgm:pt modelId="{0ED6239C-E855-4375-BB15-A043AA6C97D3}" type="pres">
      <dgm:prSet presAssocID="{D40922D0-1D4D-4D1E-882B-777267164677}" presName="parentText" presStyleLbl="alignNode1" presStyleIdx="2" presStyleCnt="3">
        <dgm:presLayoutVars>
          <dgm:chMax val="1"/>
          <dgm:bulletEnabled/>
        </dgm:presLayoutVars>
      </dgm:prSet>
      <dgm:spPr/>
      <dgm:t>
        <a:bodyPr/>
        <a:lstStyle/>
        <a:p>
          <a:endParaRPr lang="en-US"/>
        </a:p>
      </dgm:t>
    </dgm:pt>
    <dgm:pt modelId="{3A0C2868-D022-48AB-A83B-E2A2BDBF21F8}" type="pres">
      <dgm:prSet presAssocID="{D40922D0-1D4D-4D1E-882B-777267164677}" presName="descendantText" presStyleLbl="alignAccFollowNode1" presStyleIdx="2" presStyleCnt="3">
        <dgm:presLayoutVars>
          <dgm:bulletEnabled/>
        </dgm:presLayoutVars>
      </dgm:prSet>
      <dgm:spPr/>
      <dgm:t>
        <a:bodyPr/>
        <a:lstStyle/>
        <a:p>
          <a:endParaRPr lang="en-US"/>
        </a:p>
      </dgm:t>
    </dgm:pt>
  </dgm:ptLst>
  <dgm:cxnLst>
    <dgm:cxn modelId="{D58C679C-68B0-4135-9D83-94E25D66A93B}" srcId="{DB0B74FA-BBE4-4587-A300-62756E6996FB}" destId="{36F39D76-6FEF-4700-8122-E9FAE98A27FB}" srcOrd="0" destOrd="0" parTransId="{99B5BA5D-4FE2-447B-A6DB-4141F4CB9792}" sibTransId="{580120A8-D286-4443-A3F2-D7E54394A1F1}"/>
    <dgm:cxn modelId="{40B898B4-CFF8-4D1B-82BC-95D525BE7959}" type="presOf" srcId="{36F39D76-6FEF-4700-8122-E9FAE98A27FB}" destId="{3D3B7B51-9AE2-4E6E-9659-7681F2AF978A}" srcOrd="0" destOrd="0" presId="urn:microsoft.com/office/officeart/2016/7/layout/VerticalSolidActionList"/>
    <dgm:cxn modelId="{B3EC597A-4C0C-42A5-AF93-C37538ED098D}" type="presOf" srcId="{BB6E9150-7EE1-487F-8735-BAF5681321C7}" destId="{36B624F8-419D-4353-BFDC-5291541DA11A}" srcOrd="0" destOrd="0" presId="urn:microsoft.com/office/officeart/2016/7/layout/VerticalSolidActionList"/>
    <dgm:cxn modelId="{2AA55CDB-82B9-471C-AEEF-7F8B7D274F4C}" type="presOf" srcId="{DB0B74FA-BBE4-4587-A300-62756E6996FB}" destId="{187E173D-D26B-4F65-B2CB-2514C88C004F}" srcOrd="0" destOrd="0" presId="urn:microsoft.com/office/officeart/2016/7/layout/VerticalSolidActionList"/>
    <dgm:cxn modelId="{8B379BBD-5050-4602-95F9-E5EDF7140BAC}" srcId="{E030F6A9-7E23-4B04-ACCA-D207B160B75B}" destId="{D40922D0-1D4D-4D1E-882B-777267164677}" srcOrd="2" destOrd="0" parTransId="{CB561798-72D3-485A-BFF2-D5C9780C2465}" sibTransId="{CFF09154-65B4-455D-AE94-7E96026A9058}"/>
    <dgm:cxn modelId="{F10FC27E-B2B9-439A-BA97-3F949621602C}" srcId="{93435609-28C9-4D2D-AA3C-73C36F192C36}" destId="{BB6E9150-7EE1-487F-8735-BAF5681321C7}" srcOrd="0" destOrd="0" parTransId="{FE064046-567D-4450-989B-FCB2DF849900}" sibTransId="{2BC5BFD1-C3F7-4B2C-AB92-8ECADC1B9515}"/>
    <dgm:cxn modelId="{002C47C9-1D4C-4DA2-AD7B-85F59673C89C}" type="presOf" srcId="{EA430F53-02FA-4333-AEC8-8FBA4D40BD1C}" destId="{3A0C2868-D022-48AB-A83B-E2A2BDBF21F8}" srcOrd="0" destOrd="0" presId="urn:microsoft.com/office/officeart/2016/7/layout/VerticalSolidActionList"/>
    <dgm:cxn modelId="{D3B24391-0947-4207-B2F0-16DCEBE9C08D}" srcId="{E030F6A9-7E23-4B04-ACCA-D207B160B75B}" destId="{93435609-28C9-4D2D-AA3C-73C36F192C36}" srcOrd="1" destOrd="0" parTransId="{9F85394F-ECF8-474F-8F20-780CCCAECC41}" sibTransId="{FB12CEAD-D33D-43E0-BB6B-95DB95483664}"/>
    <dgm:cxn modelId="{ECD485D6-2FE9-4885-AF48-B6C8859D6A9E}" type="presOf" srcId="{93435609-28C9-4D2D-AA3C-73C36F192C36}" destId="{0B2C7AF0-EFE2-4840-B46E-F401D7A0DDB6}" srcOrd="0" destOrd="0" presId="urn:microsoft.com/office/officeart/2016/7/layout/VerticalSolidActionList"/>
    <dgm:cxn modelId="{FE15C201-76D3-4996-9743-4920E5C0EF38}" srcId="{D40922D0-1D4D-4D1E-882B-777267164677}" destId="{EA430F53-02FA-4333-AEC8-8FBA4D40BD1C}" srcOrd="0" destOrd="0" parTransId="{A96FB327-A56D-4BEE-8B2D-5677A2069697}" sibTransId="{FE38C3A5-35E4-4590-B0FA-AD6843994735}"/>
    <dgm:cxn modelId="{A0D0076A-A214-4CA2-ABE2-A60DEEF75C25}" type="presOf" srcId="{D40922D0-1D4D-4D1E-882B-777267164677}" destId="{0ED6239C-E855-4375-BB15-A043AA6C97D3}" srcOrd="0" destOrd="0" presId="urn:microsoft.com/office/officeart/2016/7/layout/VerticalSolidActionList"/>
    <dgm:cxn modelId="{555BEF90-CAD0-4542-BDF0-FAB298402414}" srcId="{E030F6A9-7E23-4B04-ACCA-D207B160B75B}" destId="{DB0B74FA-BBE4-4587-A300-62756E6996FB}" srcOrd="0" destOrd="0" parTransId="{DA105EB0-C130-48C1-883D-A2DCD9242B0A}" sibTransId="{C58F13F1-3664-4E8C-BCBC-4AD4C0408303}"/>
    <dgm:cxn modelId="{4B4D26C0-85A5-4247-AA60-68D723E52A61}" type="presOf" srcId="{E030F6A9-7E23-4B04-ACCA-D207B160B75B}" destId="{D2293B77-4297-4B48-8BAE-2E80F2198135}" srcOrd="0" destOrd="0" presId="urn:microsoft.com/office/officeart/2016/7/layout/VerticalSolidActionList"/>
    <dgm:cxn modelId="{6A92ED4F-4ADD-473C-84DF-93670B43B53D}" type="presParOf" srcId="{D2293B77-4297-4B48-8BAE-2E80F2198135}" destId="{E61E8C91-1CF6-46E1-99F9-2071AE578322}" srcOrd="0" destOrd="0" presId="urn:microsoft.com/office/officeart/2016/7/layout/VerticalSolidActionList"/>
    <dgm:cxn modelId="{E3CED5B7-116F-4E73-B702-DE49E8238BE5}" type="presParOf" srcId="{E61E8C91-1CF6-46E1-99F9-2071AE578322}" destId="{187E173D-D26B-4F65-B2CB-2514C88C004F}" srcOrd="0" destOrd="0" presId="urn:microsoft.com/office/officeart/2016/7/layout/VerticalSolidActionList"/>
    <dgm:cxn modelId="{40498C1E-42CA-4B2E-974E-4EE2140EFA2D}" type="presParOf" srcId="{E61E8C91-1CF6-46E1-99F9-2071AE578322}" destId="{3D3B7B51-9AE2-4E6E-9659-7681F2AF978A}" srcOrd="1" destOrd="0" presId="urn:microsoft.com/office/officeart/2016/7/layout/VerticalSolidActionList"/>
    <dgm:cxn modelId="{499F44F5-E444-4BB6-B64F-44F2CA9361D6}" type="presParOf" srcId="{D2293B77-4297-4B48-8BAE-2E80F2198135}" destId="{00DF1C41-1D9F-4D0D-932C-74CEF4CA6414}" srcOrd="1" destOrd="0" presId="urn:microsoft.com/office/officeart/2016/7/layout/VerticalSolidActionList"/>
    <dgm:cxn modelId="{9630956F-452F-41C6-AE6C-B6349E7AE947}" type="presParOf" srcId="{D2293B77-4297-4B48-8BAE-2E80F2198135}" destId="{2A895B35-E931-4A64-A291-8CC7E3873694}" srcOrd="2" destOrd="0" presId="urn:microsoft.com/office/officeart/2016/7/layout/VerticalSolidActionList"/>
    <dgm:cxn modelId="{56E9751D-5804-46F2-A396-01C5D04AFE29}" type="presParOf" srcId="{2A895B35-E931-4A64-A291-8CC7E3873694}" destId="{0B2C7AF0-EFE2-4840-B46E-F401D7A0DDB6}" srcOrd="0" destOrd="0" presId="urn:microsoft.com/office/officeart/2016/7/layout/VerticalSolidActionList"/>
    <dgm:cxn modelId="{1736F4B6-2986-4C0A-AF5F-9697E42E470B}" type="presParOf" srcId="{2A895B35-E931-4A64-A291-8CC7E3873694}" destId="{36B624F8-419D-4353-BFDC-5291541DA11A}" srcOrd="1" destOrd="0" presId="urn:microsoft.com/office/officeart/2016/7/layout/VerticalSolidActionList"/>
    <dgm:cxn modelId="{95230762-FF57-46B7-B91B-ED05968AD61B}" type="presParOf" srcId="{D2293B77-4297-4B48-8BAE-2E80F2198135}" destId="{940FC2EB-63D6-42C3-BDF2-B20FB5A4993B}" srcOrd="3" destOrd="0" presId="urn:microsoft.com/office/officeart/2016/7/layout/VerticalSolidActionList"/>
    <dgm:cxn modelId="{C7FEC5DD-33DF-4A6A-B362-554A4C2E5193}" type="presParOf" srcId="{D2293B77-4297-4B48-8BAE-2E80F2198135}" destId="{D8AC9E8D-5498-42E2-9B3E-71CFFB5EDA8C}" srcOrd="4" destOrd="0" presId="urn:microsoft.com/office/officeart/2016/7/layout/VerticalSolidActionList"/>
    <dgm:cxn modelId="{9B6095D3-9C26-479C-9CB0-AB38B8B323A8}" type="presParOf" srcId="{D8AC9E8D-5498-42E2-9B3E-71CFFB5EDA8C}" destId="{0ED6239C-E855-4375-BB15-A043AA6C97D3}" srcOrd="0" destOrd="0" presId="urn:microsoft.com/office/officeart/2016/7/layout/VerticalSolidActionList"/>
    <dgm:cxn modelId="{E371EF17-1EF2-4242-A162-C8FE9E34E3D7}" type="presParOf" srcId="{D8AC9E8D-5498-42E2-9B3E-71CFFB5EDA8C}" destId="{3A0C2868-D022-48AB-A83B-E2A2BDBF21F8}"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F2CF4-294D-472B-BEEE-BDE0C4583682}"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89AB746C-C04C-442B-BF0E-62E74E748C02}">
      <dgm:prSet phldrT="[Text]"/>
      <dgm:spPr/>
      <dgm:t>
        <a:bodyPr/>
        <a:lstStyle/>
        <a:p>
          <a:r>
            <a:rPr lang="en-US" dirty="0"/>
            <a:t>Screening</a:t>
          </a:r>
        </a:p>
      </dgm:t>
    </dgm:pt>
    <dgm:pt modelId="{827A4891-0731-457E-A6C7-4A48AE686C97}" type="parTrans" cxnId="{3B40B580-DF83-41D0-8249-DF1C90CE03DC}">
      <dgm:prSet/>
      <dgm:spPr/>
      <dgm:t>
        <a:bodyPr/>
        <a:lstStyle/>
        <a:p>
          <a:endParaRPr lang="en-US"/>
        </a:p>
      </dgm:t>
    </dgm:pt>
    <dgm:pt modelId="{608C147E-15A9-46D2-B99B-B014BF050B4B}" type="sibTrans" cxnId="{3B40B580-DF83-41D0-8249-DF1C90CE03DC}">
      <dgm:prSet/>
      <dgm:spPr/>
      <dgm:t>
        <a:bodyPr/>
        <a:lstStyle/>
        <a:p>
          <a:endParaRPr lang="en-US"/>
        </a:p>
      </dgm:t>
    </dgm:pt>
    <dgm:pt modelId="{95A159A3-EA6B-4BED-A8A8-2961F90BF6DE}">
      <dgm:prSet phldrT="[Text]" custT="1"/>
      <dgm:spPr/>
      <dgm:t>
        <a:bodyPr/>
        <a:lstStyle/>
        <a:p>
          <a:r>
            <a:rPr lang="en-US" sz="2100" dirty="0"/>
            <a:t>Brief Universal Screen</a:t>
          </a:r>
        </a:p>
      </dgm:t>
    </dgm:pt>
    <dgm:pt modelId="{1ED5419F-3180-42F5-87D6-700B4079C866}" type="parTrans" cxnId="{404A6FEB-EA00-49E2-A705-22FCB6D62AD3}">
      <dgm:prSet/>
      <dgm:spPr/>
      <dgm:t>
        <a:bodyPr/>
        <a:lstStyle/>
        <a:p>
          <a:endParaRPr lang="en-US"/>
        </a:p>
      </dgm:t>
    </dgm:pt>
    <dgm:pt modelId="{30ACEFC7-F555-43F7-B86B-AA5A7818E9B1}" type="sibTrans" cxnId="{404A6FEB-EA00-49E2-A705-22FCB6D62AD3}">
      <dgm:prSet/>
      <dgm:spPr/>
      <dgm:t>
        <a:bodyPr/>
        <a:lstStyle/>
        <a:p>
          <a:endParaRPr lang="en-US"/>
        </a:p>
      </dgm:t>
    </dgm:pt>
    <dgm:pt modelId="{B80DEB00-41D1-4EF3-963E-2A549E152026}">
      <dgm:prSet phldrT="[Text]"/>
      <dgm:spPr/>
      <dgm:t>
        <a:bodyPr/>
        <a:lstStyle/>
        <a:p>
          <a:r>
            <a:rPr lang="en-US" dirty="0"/>
            <a:t>Brief Intervention</a:t>
          </a:r>
        </a:p>
      </dgm:t>
    </dgm:pt>
    <dgm:pt modelId="{16F5CFD9-75A4-4D4A-AFBC-7ACDF8D5906C}" type="parTrans" cxnId="{17045F6F-B923-4982-98BF-5B2D07FB80D8}">
      <dgm:prSet/>
      <dgm:spPr/>
      <dgm:t>
        <a:bodyPr/>
        <a:lstStyle/>
        <a:p>
          <a:endParaRPr lang="en-US"/>
        </a:p>
      </dgm:t>
    </dgm:pt>
    <dgm:pt modelId="{2CA5A53E-768C-4B37-A5F0-69680DD6440A}" type="sibTrans" cxnId="{17045F6F-B923-4982-98BF-5B2D07FB80D8}">
      <dgm:prSet/>
      <dgm:spPr/>
      <dgm:t>
        <a:bodyPr/>
        <a:lstStyle/>
        <a:p>
          <a:endParaRPr lang="en-US"/>
        </a:p>
      </dgm:t>
    </dgm:pt>
    <dgm:pt modelId="{C977FD62-7787-4B68-94DC-2546A6DB55C8}">
      <dgm:prSet phldrT="[Text]"/>
      <dgm:spPr/>
      <dgm:t>
        <a:bodyPr/>
        <a:lstStyle/>
        <a:p>
          <a:r>
            <a:rPr lang="en-US" dirty="0"/>
            <a:t>Motivational change-based discussion </a:t>
          </a:r>
        </a:p>
      </dgm:t>
    </dgm:pt>
    <dgm:pt modelId="{BC28FEF8-93EA-4471-9D1C-D4E027DEDDC5}" type="parTrans" cxnId="{90FE50EA-39C4-4C1B-81FE-8459242EFF05}">
      <dgm:prSet/>
      <dgm:spPr/>
      <dgm:t>
        <a:bodyPr/>
        <a:lstStyle/>
        <a:p>
          <a:endParaRPr lang="en-US"/>
        </a:p>
      </dgm:t>
    </dgm:pt>
    <dgm:pt modelId="{7528BDF9-F408-4ABB-85A6-941F99AF396B}" type="sibTrans" cxnId="{90FE50EA-39C4-4C1B-81FE-8459242EFF05}">
      <dgm:prSet/>
      <dgm:spPr/>
      <dgm:t>
        <a:bodyPr/>
        <a:lstStyle/>
        <a:p>
          <a:endParaRPr lang="en-US"/>
        </a:p>
      </dgm:t>
    </dgm:pt>
    <dgm:pt modelId="{E3C0A1F8-9697-4DF6-A584-45E1B7655F0F}">
      <dgm:prSet phldrT="[Text]"/>
      <dgm:spPr/>
      <dgm:t>
        <a:bodyPr/>
        <a:lstStyle/>
        <a:p>
          <a:r>
            <a:rPr lang="en-US" dirty="0"/>
            <a:t>Brief, 5-10 minutes</a:t>
          </a:r>
        </a:p>
      </dgm:t>
    </dgm:pt>
    <dgm:pt modelId="{31EF058E-4C1D-4356-8987-9FE8DE407018}" type="parTrans" cxnId="{A07D05EE-4219-42F3-A8CD-19696774DAB7}">
      <dgm:prSet/>
      <dgm:spPr/>
      <dgm:t>
        <a:bodyPr/>
        <a:lstStyle/>
        <a:p>
          <a:endParaRPr lang="en-US"/>
        </a:p>
      </dgm:t>
    </dgm:pt>
    <dgm:pt modelId="{DE0E8936-33E8-4841-9786-BDA791A95FA8}" type="sibTrans" cxnId="{A07D05EE-4219-42F3-A8CD-19696774DAB7}">
      <dgm:prSet/>
      <dgm:spPr/>
      <dgm:t>
        <a:bodyPr/>
        <a:lstStyle/>
        <a:p>
          <a:endParaRPr lang="en-US"/>
        </a:p>
      </dgm:t>
    </dgm:pt>
    <dgm:pt modelId="{5D371F19-5154-41B5-A78E-60937F250DC8}">
      <dgm:prSet phldrT="[Text]"/>
      <dgm:spPr/>
      <dgm:t>
        <a:bodyPr/>
        <a:lstStyle/>
        <a:p>
          <a:r>
            <a:rPr lang="en-US" dirty="0"/>
            <a:t>Referral to Treatment</a:t>
          </a:r>
        </a:p>
      </dgm:t>
    </dgm:pt>
    <dgm:pt modelId="{614E1F69-75EF-45FF-97D3-BE3C2B31BCF1}" type="parTrans" cxnId="{5DEE73AF-5CB8-4ACE-8B7D-053AE3715443}">
      <dgm:prSet/>
      <dgm:spPr/>
      <dgm:t>
        <a:bodyPr/>
        <a:lstStyle/>
        <a:p>
          <a:endParaRPr lang="en-US"/>
        </a:p>
      </dgm:t>
    </dgm:pt>
    <dgm:pt modelId="{909D6066-89F8-448A-A78D-1C9D857C8007}" type="sibTrans" cxnId="{5DEE73AF-5CB8-4ACE-8B7D-053AE3715443}">
      <dgm:prSet/>
      <dgm:spPr/>
      <dgm:t>
        <a:bodyPr/>
        <a:lstStyle/>
        <a:p>
          <a:endParaRPr lang="en-US"/>
        </a:p>
      </dgm:t>
    </dgm:pt>
    <dgm:pt modelId="{2049B90F-A30C-4F6D-948C-1D641D42D49F}">
      <dgm:prSet phldrT="[Text]"/>
      <dgm:spPr/>
      <dgm:t>
        <a:bodyPr/>
        <a:lstStyle/>
        <a:p>
          <a:r>
            <a:rPr lang="en-US" sz="2100" dirty="0"/>
            <a:t>Secondary Screen to stratify risk</a:t>
          </a:r>
        </a:p>
      </dgm:t>
    </dgm:pt>
    <dgm:pt modelId="{15F70CE4-9C50-47F3-8DAD-B6A353D613CF}" type="parTrans" cxnId="{84EA2D70-054D-413D-80A0-25E5C368721B}">
      <dgm:prSet/>
      <dgm:spPr/>
      <dgm:t>
        <a:bodyPr/>
        <a:lstStyle/>
        <a:p>
          <a:endParaRPr lang="en-US"/>
        </a:p>
      </dgm:t>
    </dgm:pt>
    <dgm:pt modelId="{F127E8ED-9B7F-4CE9-9560-847B1C72419D}" type="sibTrans" cxnId="{84EA2D70-054D-413D-80A0-25E5C368721B}">
      <dgm:prSet/>
      <dgm:spPr/>
      <dgm:t>
        <a:bodyPr/>
        <a:lstStyle/>
        <a:p>
          <a:endParaRPr lang="en-US"/>
        </a:p>
      </dgm:t>
    </dgm:pt>
    <dgm:pt modelId="{EB87C7EF-DC4C-47E9-BE1B-AC8BB0FC5B6A}">
      <dgm:prSet phldrT="[Text]" custT="1"/>
      <dgm:spPr/>
      <dgm:t>
        <a:bodyPr/>
        <a:lstStyle/>
        <a:p>
          <a:r>
            <a:rPr lang="en-US" sz="1800" dirty="0"/>
            <a:t>Alcohol, Drugs, Tobacco, Depression</a:t>
          </a:r>
          <a:endParaRPr lang="en-US" sz="2100" dirty="0"/>
        </a:p>
      </dgm:t>
    </dgm:pt>
    <dgm:pt modelId="{F81D2A26-E945-4E3F-BBD9-2E8C7E08C247}" type="parTrans" cxnId="{4E474F03-624A-46BB-AE7C-826EBBA4516A}">
      <dgm:prSet/>
      <dgm:spPr/>
      <dgm:t>
        <a:bodyPr/>
        <a:lstStyle/>
        <a:p>
          <a:endParaRPr lang="en-US"/>
        </a:p>
      </dgm:t>
    </dgm:pt>
    <dgm:pt modelId="{3EB43D7E-F1B0-4D7D-B8C8-383E2C2A9C4D}" type="sibTrans" cxnId="{4E474F03-624A-46BB-AE7C-826EBBA4516A}">
      <dgm:prSet/>
      <dgm:spPr/>
      <dgm:t>
        <a:bodyPr/>
        <a:lstStyle/>
        <a:p>
          <a:endParaRPr lang="en-US"/>
        </a:p>
      </dgm:t>
    </dgm:pt>
    <dgm:pt modelId="{C35113C8-F9A4-4D52-8E8E-0C4F6A02E958}">
      <dgm:prSet phldrT="[Text]"/>
      <dgm:spPr/>
      <dgm:t>
        <a:bodyPr/>
        <a:lstStyle/>
        <a:p>
          <a:r>
            <a:rPr lang="en-US" b="1" dirty="0"/>
            <a:t>Active</a:t>
          </a:r>
          <a:r>
            <a:rPr lang="en-US" dirty="0"/>
            <a:t> and </a:t>
          </a:r>
          <a:r>
            <a:rPr lang="en-US" b="1" dirty="0"/>
            <a:t>Collaborative</a:t>
          </a:r>
          <a:r>
            <a:rPr lang="en-US" dirty="0"/>
            <a:t> referral practices</a:t>
          </a:r>
        </a:p>
      </dgm:t>
    </dgm:pt>
    <dgm:pt modelId="{6927DB1C-A695-4683-977A-44391BF22633}" type="parTrans" cxnId="{392BA8E5-8C52-4217-ACF1-2F346B112E12}">
      <dgm:prSet/>
      <dgm:spPr/>
      <dgm:t>
        <a:bodyPr/>
        <a:lstStyle/>
        <a:p>
          <a:endParaRPr lang="en-US"/>
        </a:p>
      </dgm:t>
    </dgm:pt>
    <dgm:pt modelId="{36DCF8D6-BB2E-43F4-9C80-E3494EA03A38}" type="sibTrans" cxnId="{392BA8E5-8C52-4217-ACF1-2F346B112E12}">
      <dgm:prSet/>
      <dgm:spPr/>
      <dgm:t>
        <a:bodyPr/>
        <a:lstStyle/>
        <a:p>
          <a:endParaRPr lang="en-US"/>
        </a:p>
      </dgm:t>
    </dgm:pt>
    <dgm:pt modelId="{50F874C3-254E-496B-A7B7-9D53CB36C619}">
      <dgm:prSet phldrT="[Text]"/>
      <dgm:spPr/>
      <dgm:t>
        <a:bodyPr/>
        <a:lstStyle/>
        <a:p>
          <a:r>
            <a:rPr lang="en-US" dirty="0"/>
            <a:t>On site outpatient therapy (MET/CBT)</a:t>
          </a:r>
        </a:p>
      </dgm:t>
    </dgm:pt>
    <dgm:pt modelId="{814B25C5-E18C-4D01-9FA2-7ACD24392074}" type="parTrans" cxnId="{2B5A9CE2-3850-47D9-800D-A49477CD2306}">
      <dgm:prSet/>
      <dgm:spPr/>
      <dgm:t>
        <a:bodyPr/>
        <a:lstStyle/>
        <a:p>
          <a:endParaRPr lang="en-US"/>
        </a:p>
      </dgm:t>
    </dgm:pt>
    <dgm:pt modelId="{7D709126-50EE-4459-B048-A3D2A42F167C}" type="sibTrans" cxnId="{2B5A9CE2-3850-47D9-800D-A49477CD2306}">
      <dgm:prSet/>
      <dgm:spPr/>
      <dgm:t>
        <a:bodyPr/>
        <a:lstStyle/>
        <a:p>
          <a:endParaRPr lang="en-US"/>
        </a:p>
      </dgm:t>
    </dgm:pt>
    <dgm:pt modelId="{9C0C4348-CB76-49DB-AE9E-7321886535FB}">
      <dgm:prSet phldrT="[Text]"/>
      <dgm:spPr/>
      <dgm:t>
        <a:bodyPr/>
        <a:lstStyle/>
        <a:p>
          <a:r>
            <a:rPr lang="en-US" dirty="0"/>
            <a:t>Specialty Treatment in the Community </a:t>
          </a:r>
        </a:p>
      </dgm:t>
    </dgm:pt>
    <dgm:pt modelId="{0103675A-12DD-4FDE-A2FC-A7C4BF4A9731}" type="parTrans" cxnId="{EE5C1302-6880-44C8-8216-3929E7AC713D}">
      <dgm:prSet/>
      <dgm:spPr/>
      <dgm:t>
        <a:bodyPr/>
        <a:lstStyle/>
        <a:p>
          <a:endParaRPr lang="en-US"/>
        </a:p>
      </dgm:t>
    </dgm:pt>
    <dgm:pt modelId="{C95AAB3D-5539-4617-85DE-ED7F7B6D0FE9}" type="sibTrans" cxnId="{EE5C1302-6880-44C8-8216-3929E7AC713D}">
      <dgm:prSet/>
      <dgm:spPr/>
      <dgm:t>
        <a:bodyPr/>
        <a:lstStyle/>
        <a:p>
          <a:endParaRPr lang="en-US"/>
        </a:p>
      </dgm:t>
    </dgm:pt>
    <dgm:pt modelId="{BD580EB4-559E-45C4-BCD2-9E7254FBFB9C}" type="pres">
      <dgm:prSet presAssocID="{1A5F2CF4-294D-472B-BEEE-BDE0C4583682}" presName="Name0" presStyleCnt="0">
        <dgm:presLayoutVars>
          <dgm:dir/>
          <dgm:animLvl val="lvl"/>
          <dgm:resizeHandles/>
        </dgm:presLayoutVars>
      </dgm:prSet>
      <dgm:spPr/>
      <dgm:t>
        <a:bodyPr/>
        <a:lstStyle/>
        <a:p>
          <a:endParaRPr lang="en-US"/>
        </a:p>
      </dgm:t>
    </dgm:pt>
    <dgm:pt modelId="{107D718E-B6BC-41DA-BE65-F91A028CA317}" type="pres">
      <dgm:prSet presAssocID="{89AB746C-C04C-442B-BF0E-62E74E748C02}" presName="linNode" presStyleCnt="0"/>
      <dgm:spPr/>
    </dgm:pt>
    <dgm:pt modelId="{B9B9527B-D429-4143-A5A8-30BA0B40E5BE}" type="pres">
      <dgm:prSet presAssocID="{89AB746C-C04C-442B-BF0E-62E74E748C02}" presName="parentShp" presStyleLbl="node1" presStyleIdx="0" presStyleCnt="3">
        <dgm:presLayoutVars>
          <dgm:bulletEnabled val="1"/>
        </dgm:presLayoutVars>
      </dgm:prSet>
      <dgm:spPr/>
      <dgm:t>
        <a:bodyPr/>
        <a:lstStyle/>
        <a:p>
          <a:endParaRPr lang="en-US"/>
        </a:p>
      </dgm:t>
    </dgm:pt>
    <dgm:pt modelId="{C934DB65-4E30-433F-8AB4-4650F4149A5C}" type="pres">
      <dgm:prSet presAssocID="{89AB746C-C04C-442B-BF0E-62E74E748C02}" presName="childShp" presStyleLbl="bgAccFollowNode1" presStyleIdx="0" presStyleCnt="3">
        <dgm:presLayoutVars>
          <dgm:bulletEnabled val="1"/>
        </dgm:presLayoutVars>
      </dgm:prSet>
      <dgm:spPr/>
      <dgm:t>
        <a:bodyPr/>
        <a:lstStyle/>
        <a:p>
          <a:endParaRPr lang="en-US"/>
        </a:p>
      </dgm:t>
    </dgm:pt>
    <dgm:pt modelId="{9DF9B4C0-F7CB-424A-A5C0-70992321C43C}" type="pres">
      <dgm:prSet presAssocID="{608C147E-15A9-46D2-B99B-B014BF050B4B}" presName="spacing" presStyleCnt="0"/>
      <dgm:spPr/>
    </dgm:pt>
    <dgm:pt modelId="{59D68822-7B41-403E-85DF-9B23C3EFC486}" type="pres">
      <dgm:prSet presAssocID="{B80DEB00-41D1-4EF3-963E-2A549E152026}" presName="linNode" presStyleCnt="0"/>
      <dgm:spPr/>
    </dgm:pt>
    <dgm:pt modelId="{FADF25E6-A2F9-4E1F-81DF-DC556C02072D}" type="pres">
      <dgm:prSet presAssocID="{B80DEB00-41D1-4EF3-963E-2A549E152026}" presName="parentShp" presStyleLbl="node1" presStyleIdx="1" presStyleCnt="3">
        <dgm:presLayoutVars>
          <dgm:bulletEnabled val="1"/>
        </dgm:presLayoutVars>
      </dgm:prSet>
      <dgm:spPr/>
      <dgm:t>
        <a:bodyPr/>
        <a:lstStyle/>
        <a:p>
          <a:endParaRPr lang="en-US"/>
        </a:p>
      </dgm:t>
    </dgm:pt>
    <dgm:pt modelId="{00F1A979-72F9-40F6-B70B-EF5949A5E1EC}" type="pres">
      <dgm:prSet presAssocID="{B80DEB00-41D1-4EF3-963E-2A549E152026}" presName="childShp" presStyleLbl="bgAccFollowNode1" presStyleIdx="1" presStyleCnt="3">
        <dgm:presLayoutVars>
          <dgm:bulletEnabled val="1"/>
        </dgm:presLayoutVars>
      </dgm:prSet>
      <dgm:spPr/>
      <dgm:t>
        <a:bodyPr/>
        <a:lstStyle/>
        <a:p>
          <a:endParaRPr lang="en-US"/>
        </a:p>
      </dgm:t>
    </dgm:pt>
    <dgm:pt modelId="{4EF4C499-B992-4B62-AC02-BA2FB5727F0D}" type="pres">
      <dgm:prSet presAssocID="{2CA5A53E-768C-4B37-A5F0-69680DD6440A}" presName="spacing" presStyleCnt="0"/>
      <dgm:spPr/>
    </dgm:pt>
    <dgm:pt modelId="{1AE5B596-56DE-436B-9B1E-51F200C0C30B}" type="pres">
      <dgm:prSet presAssocID="{5D371F19-5154-41B5-A78E-60937F250DC8}" presName="linNode" presStyleCnt="0"/>
      <dgm:spPr/>
    </dgm:pt>
    <dgm:pt modelId="{E3832290-2A69-4714-8772-5B26076B5BDC}" type="pres">
      <dgm:prSet presAssocID="{5D371F19-5154-41B5-A78E-60937F250DC8}" presName="parentShp" presStyleLbl="node1" presStyleIdx="2" presStyleCnt="3">
        <dgm:presLayoutVars>
          <dgm:bulletEnabled val="1"/>
        </dgm:presLayoutVars>
      </dgm:prSet>
      <dgm:spPr/>
      <dgm:t>
        <a:bodyPr/>
        <a:lstStyle/>
        <a:p>
          <a:endParaRPr lang="en-US"/>
        </a:p>
      </dgm:t>
    </dgm:pt>
    <dgm:pt modelId="{597DB5EB-EFED-40C9-9D16-529646B46776}" type="pres">
      <dgm:prSet presAssocID="{5D371F19-5154-41B5-A78E-60937F250DC8}" presName="childShp" presStyleLbl="bgAccFollowNode1" presStyleIdx="2" presStyleCnt="3">
        <dgm:presLayoutVars>
          <dgm:bulletEnabled val="1"/>
        </dgm:presLayoutVars>
      </dgm:prSet>
      <dgm:spPr/>
      <dgm:t>
        <a:bodyPr/>
        <a:lstStyle/>
        <a:p>
          <a:endParaRPr lang="en-US"/>
        </a:p>
      </dgm:t>
    </dgm:pt>
  </dgm:ptLst>
  <dgm:cxnLst>
    <dgm:cxn modelId="{B6215071-A60F-4CEE-BF45-8DEB27A007C2}" type="presOf" srcId="{2049B90F-A30C-4F6D-948C-1D641D42D49F}" destId="{C934DB65-4E30-433F-8AB4-4650F4149A5C}" srcOrd="0" destOrd="2" presId="urn:microsoft.com/office/officeart/2005/8/layout/vList6"/>
    <dgm:cxn modelId="{962D42D4-9D7D-4DAA-A37B-EFBDD2C90F91}" type="presOf" srcId="{C977FD62-7787-4B68-94DC-2546A6DB55C8}" destId="{00F1A979-72F9-40F6-B70B-EF5949A5E1EC}" srcOrd="0" destOrd="0" presId="urn:microsoft.com/office/officeart/2005/8/layout/vList6"/>
    <dgm:cxn modelId="{11E684D9-728C-409C-965E-7AA4E93649B6}" type="presOf" srcId="{50F874C3-254E-496B-A7B7-9D53CB36C619}" destId="{597DB5EB-EFED-40C9-9D16-529646B46776}" srcOrd="0" destOrd="1" presId="urn:microsoft.com/office/officeart/2005/8/layout/vList6"/>
    <dgm:cxn modelId="{A07D05EE-4219-42F3-A8CD-19696774DAB7}" srcId="{B80DEB00-41D1-4EF3-963E-2A549E152026}" destId="{E3C0A1F8-9697-4DF6-A584-45E1B7655F0F}" srcOrd="1" destOrd="0" parTransId="{31EF058E-4C1D-4356-8987-9FE8DE407018}" sibTransId="{DE0E8936-33E8-4841-9786-BDA791A95FA8}"/>
    <dgm:cxn modelId="{00BBE10A-F61B-41E6-81DE-777E853CAA18}" type="presOf" srcId="{EB87C7EF-DC4C-47E9-BE1B-AC8BB0FC5B6A}" destId="{C934DB65-4E30-433F-8AB4-4650F4149A5C}" srcOrd="0" destOrd="1" presId="urn:microsoft.com/office/officeart/2005/8/layout/vList6"/>
    <dgm:cxn modelId="{17045F6F-B923-4982-98BF-5B2D07FB80D8}" srcId="{1A5F2CF4-294D-472B-BEEE-BDE0C4583682}" destId="{B80DEB00-41D1-4EF3-963E-2A549E152026}" srcOrd="1" destOrd="0" parTransId="{16F5CFD9-75A4-4D4A-AFBC-7ACDF8D5906C}" sibTransId="{2CA5A53E-768C-4B37-A5F0-69680DD6440A}"/>
    <dgm:cxn modelId="{404A6FEB-EA00-49E2-A705-22FCB6D62AD3}" srcId="{89AB746C-C04C-442B-BF0E-62E74E748C02}" destId="{95A159A3-EA6B-4BED-A8A8-2961F90BF6DE}" srcOrd="0" destOrd="0" parTransId="{1ED5419F-3180-42F5-87D6-700B4079C866}" sibTransId="{30ACEFC7-F555-43F7-B86B-AA5A7818E9B1}"/>
    <dgm:cxn modelId="{9462F709-F28B-4EE4-A73B-90A27B002EF1}" type="presOf" srcId="{E3C0A1F8-9697-4DF6-A584-45E1B7655F0F}" destId="{00F1A979-72F9-40F6-B70B-EF5949A5E1EC}" srcOrd="0" destOrd="1" presId="urn:microsoft.com/office/officeart/2005/8/layout/vList6"/>
    <dgm:cxn modelId="{46BD95A1-016D-44F1-9222-0FFDC6EE682A}" type="presOf" srcId="{5D371F19-5154-41B5-A78E-60937F250DC8}" destId="{E3832290-2A69-4714-8772-5B26076B5BDC}" srcOrd="0" destOrd="0" presId="urn:microsoft.com/office/officeart/2005/8/layout/vList6"/>
    <dgm:cxn modelId="{2B5A9CE2-3850-47D9-800D-A49477CD2306}" srcId="{C35113C8-F9A4-4D52-8E8E-0C4F6A02E958}" destId="{50F874C3-254E-496B-A7B7-9D53CB36C619}" srcOrd="0" destOrd="0" parTransId="{814B25C5-E18C-4D01-9FA2-7ACD24392074}" sibTransId="{7D709126-50EE-4459-B048-A3D2A42F167C}"/>
    <dgm:cxn modelId="{EE5C1302-6880-44C8-8216-3929E7AC713D}" srcId="{C35113C8-F9A4-4D52-8E8E-0C4F6A02E958}" destId="{9C0C4348-CB76-49DB-AE9E-7321886535FB}" srcOrd="1" destOrd="0" parTransId="{0103675A-12DD-4FDE-A2FC-A7C4BF4A9731}" sibTransId="{C95AAB3D-5539-4617-85DE-ED7F7B6D0FE9}"/>
    <dgm:cxn modelId="{4E474F03-624A-46BB-AE7C-826EBBA4516A}" srcId="{95A159A3-EA6B-4BED-A8A8-2961F90BF6DE}" destId="{EB87C7EF-DC4C-47E9-BE1B-AC8BB0FC5B6A}" srcOrd="0" destOrd="0" parTransId="{F81D2A26-E945-4E3F-BBD9-2E8C7E08C247}" sibTransId="{3EB43D7E-F1B0-4D7D-B8C8-383E2C2A9C4D}"/>
    <dgm:cxn modelId="{D760635E-9002-4BBD-928E-08BFAC255B8C}" type="presOf" srcId="{B80DEB00-41D1-4EF3-963E-2A549E152026}" destId="{FADF25E6-A2F9-4E1F-81DF-DC556C02072D}" srcOrd="0" destOrd="0" presId="urn:microsoft.com/office/officeart/2005/8/layout/vList6"/>
    <dgm:cxn modelId="{80250459-2FED-4C3D-B2C5-06072A93FD67}" type="presOf" srcId="{9C0C4348-CB76-49DB-AE9E-7321886535FB}" destId="{597DB5EB-EFED-40C9-9D16-529646B46776}" srcOrd="0" destOrd="2" presId="urn:microsoft.com/office/officeart/2005/8/layout/vList6"/>
    <dgm:cxn modelId="{3B40B580-DF83-41D0-8249-DF1C90CE03DC}" srcId="{1A5F2CF4-294D-472B-BEEE-BDE0C4583682}" destId="{89AB746C-C04C-442B-BF0E-62E74E748C02}" srcOrd="0" destOrd="0" parTransId="{827A4891-0731-457E-A6C7-4A48AE686C97}" sibTransId="{608C147E-15A9-46D2-B99B-B014BF050B4B}"/>
    <dgm:cxn modelId="{5DEE73AF-5CB8-4ACE-8B7D-053AE3715443}" srcId="{1A5F2CF4-294D-472B-BEEE-BDE0C4583682}" destId="{5D371F19-5154-41B5-A78E-60937F250DC8}" srcOrd="2" destOrd="0" parTransId="{614E1F69-75EF-45FF-97D3-BE3C2B31BCF1}" sibTransId="{909D6066-89F8-448A-A78D-1C9D857C8007}"/>
    <dgm:cxn modelId="{90FE50EA-39C4-4C1B-81FE-8459242EFF05}" srcId="{B80DEB00-41D1-4EF3-963E-2A549E152026}" destId="{C977FD62-7787-4B68-94DC-2546A6DB55C8}" srcOrd="0" destOrd="0" parTransId="{BC28FEF8-93EA-4471-9D1C-D4E027DEDDC5}" sibTransId="{7528BDF9-F408-4ABB-85A6-941F99AF396B}"/>
    <dgm:cxn modelId="{84EA2D70-054D-413D-80A0-25E5C368721B}" srcId="{89AB746C-C04C-442B-BF0E-62E74E748C02}" destId="{2049B90F-A30C-4F6D-948C-1D641D42D49F}" srcOrd="1" destOrd="0" parTransId="{15F70CE4-9C50-47F3-8DAD-B6A353D613CF}" sibTransId="{F127E8ED-9B7F-4CE9-9560-847B1C72419D}"/>
    <dgm:cxn modelId="{81A577D8-2D9F-49A4-9020-55E3FB843439}" type="presOf" srcId="{89AB746C-C04C-442B-BF0E-62E74E748C02}" destId="{B9B9527B-D429-4143-A5A8-30BA0B40E5BE}" srcOrd="0" destOrd="0" presId="urn:microsoft.com/office/officeart/2005/8/layout/vList6"/>
    <dgm:cxn modelId="{2ED0E6F8-16EB-4B0E-8BAA-8C6DCC151255}" type="presOf" srcId="{1A5F2CF4-294D-472B-BEEE-BDE0C4583682}" destId="{BD580EB4-559E-45C4-BCD2-9E7254FBFB9C}" srcOrd="0" destOrd="0" presId="urn:microsoft.com/office/officeart/2005/8/layout/vList6"/>
    <dgm:cxn modelId="{332DA800-A8FF-49F6-B778-3D13DC2B4D88}" type="presOf" srcId="{95A159A3-EA6B-4BED-A8A8-2961F90BF6DE}" destId="{C934DB65-4E30-433F-8AB4-4650F4149A5C}" srcOrd="0" destOrd="0" presId="urn:microsoft.com/office/officeart/2005/8/layout/vList6"/>
    <dgm:cxn modelId="{392BA8E5-8C52-4217-ACF1-2F346B112E12}" srcId="{5D371F19-5154-41B5-A78E-60937F250DC8}" destId="{C35113C8-F9A4-4D52-8E8E-0C4F6A02E958}" srcOrd="0" destOrd="0" parTransId="{6927DB1C-A695-4683-977A-44391BF22633}" sibTransId="{36DCF8D6-BB2E-43F4-9C80-E3494EA03A38}"/>
    <dgm:cxn modelId="{188799AC-2CA1-40C7-8627-2423B704D106}" type="presOf" srcId="{C35113C8-F9A4-4D52-8E8E-0C4F6A02E958}" destId="{597DB5EB-EFED-40C9-9D16-529646B46776}" srcOrd="0" destOrd="0" presId="urn:microsoft.com/office/officeart/2005/8/layout/vList6"/>
    <dgm:cxn modelId="{079C4B59-5C68-4FFB-94C0-A3B8112412A2}" type="presParOf" srcId="{BD580EB4-559E-45C4-BCD2-9E7254FBFB9C}" destId="{107D718E-B6BC-41DA-BE65-F91A028CA317}" srcOrd="0" destOrd="0" presId="urn:microsoft.com/office/officeart/2005/8/layout/vList6"/>
    <dgm:cxn modelId="{0943BDF7-9D18-443D-A0C5-FA2768A4ADF8}" type="presParOf" srcId="{107D718E-B6BC-41DA-BE65-F91A028CA317}" destId="{B9B9527B-D429-4143-A5A8-30BA0B40E5BE}" srcOrd="0" destOrd="0" presId="urn:microsoft.com/office/officeart/2005/8/layout/vList6"/>
    <dgm:cxn modelId="{364D14EB-4526-4B89-BA41-23EDB364B0C2}" type="presParOf" srcId="{107D718E-B6BC-41DA-BE65-F91A028CA317}" destId="{C934DB65-4E30-433F-8AB4-4650F4149A5C}" srcOrd="1" destOrd="0" presId="urn:microsoft.com/office/officeart/2005/8/layout/vList6"/>
    <dgm:cxn modelId="{1E25EA6D-CAE1-4ECC-BD95-D14FA8766209}" type="presParOf" srcId="{BD580EB4-559E-45C4-BCD2-9E7254FBFB9C}" destId="{9DF9B4C0-F7CB-424A-A5C0-70992321C43C}" srcOrd="1" destOrd="0" presId="urn:microsoft.com/office/officeart/2005/8/layout/vList6"/>
    <dgm:cxn modelId="{E231B94E-7B2D-4D91-B82C-849FCFDF9D71}" type="presParOf" srcId="{BD580EB4-559E-45C4-BCD2-9E7254FBFB9C}" destId="{59D68822-7B41-403E-85DF-9B23C3EFC486}" srcOrd="2" destOrd="0" presId="urn:microsoft.com/office/officeart/2005/8/layout/vList6"/>
    <dgm:cxn modelId="{AF79B9E9-85FC-4406-8E02-57061B79D680}" type="presParOf" srcId="{59D68822-7B41-403E-85DF-9B23C3EFC486}" destId="{FADF25E6-A2F9-4E1F-81DF-DC556C02072D}" srcOrd="0" destOrd="0" presId="urn:microsoft.com/office/officeart/2005/8/layout/vList6"/>
    <dgm:cxn modelId="{F684EEA9-E88C-43FA-8708-80393BA82226}" type="presParOf" srcId="{59D68822-7B41-403E-85DF-9B23C3EFC486}" destId="{00F1A979-72F9-40F6-B70B-EF5949A5E1EC}" srcOrd="1" destOrd="0" presId="urn:microsoft.com/office/officeart/2005/8/layout/vList6"/>
    <dgm:cxn modelId="{017EA0BF-213E-4211-BC68-E1BB1B94CEEC}" type="presParOf" srcId="{BD580EB4-559E-45C4-BCD2-9E7254FBFB9C}" destId="{4EF4C499-B992-4B62-AC02-BA2FB5727F0D}" srcOrd="3" destOrd="0" presId="urn:microsoft.com/office/officeart/2005/8/layout/vList6"/>
    <dgm:cxn modelId="{57646880-DF32-45CB-867E-578580434AAE}" type="presParOf" srcId="{BD580EB4-559E-45C4-BCD2-9E7254FBFB9C}" destId="{1AE5B596-56DE-436B-9B1E-51F200C0C30B}" srcOrd="4" destOrd="0" presId="urn:microsoft.com/office/officeart/2005/8/layout/vList6"/>
    <dgm:cxn modelId="{ADE6BEE7-CD12-4BE4-A75B-5FBA9D55DA9D}" type="presParOf" srcId="{1AE5B596-56DE-436B-9B1E-51F200C0C30B}" destId="{E3832290-2A69-4714-8772-5B26076B5BDC}" srcOrd="0" destOrd="0" presId="urn:microsoft.com/office/officeart/2005/8/layout/vList6"/>
    <dgm:cxn modelId="{1200B107-DA34-4C95-886A-DEE604E6CBDC}" type="presParOf" srcId="{1AE5B596-56DE-436B-9B1E-51F200C0C30B}" destId="{597DB5EB-EFED-40C9-9D16-529646B4677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2B3233-CAC2-4E9F-BFD8-F025B46E309C}" type="doc">
      <dgm:prSet loTypeId="urn:microsoft.com/office/officeart/2005/8/layout/pyramid1" loCatId="pyramid" qsTypeId="urn:microsoft.com/office/officeart/2005/8/quickstyle/simple1" qsCatId="simple" csTypeId="urn:microsoft.com/office/officeart/2005/8/colors/accent1_3" csCatId="accent1" phldr="1"/>
      <dgm:spPr/>
    </dgm:pt>
    <dgm:pt modelId="{A68773BD-5164-4BBE-9F12-672CCB462BE6}">
      <dgm:prSet phldrT="[Text]" custT="1"/>
      <dgm:spPr>
        <a:solidFill>
          <a:srgbClr val="FF0000"/>
        </a:solidFill>
      </dgm:spPr>
      <dgm:t>
        <a:bodyPr/>
        <a:lstStyle/>
        <a:p>
          <a:endParaRPr lang="en-US" sz="1800" dirty="0"/>
        </a:p>
        <a:p>
          <a:r>
            <a:rPr lang="en-US" sz="2400" dirty="0"/>
            <a:t> </a:t>
          </a:r>
          <a:r>
            <a:rPr lang="en-US" sz="2400" dirty="0" smtClean="0"/>
            <a:t>1</a:t>
          </a:r>
          <a:r>
            <a:rPr lang="en-US" sz="2000" b="1" dirty="0" smtClean="0"/>
            <a:t>%</a:t>
          </a:r>
          <a:endParaRPr lang="en-US" sz="2000" b="1" dirty="0"/>
        </a:p>
        <a:p>
          <a:r>
            <a:rPr lang="en-US" sz="2000" b="1" dirty="0"/>
            <a:t>Severe</a:t>
          </a:r>
        </a:p>
      </dgm:t>
    </dgm:pt>
    <dgm:pt modelId="{D6F53643-A64C-4995-B417-3A5CF8A154F3}" type="parTrans" cxnId="{C8155395-FC80-4F63-8D48-92479AC6606D}">
      <dgm:prSet/>
      <dgm:spPr/>
      <dgm:t>
        <a:bodyPr/>
        <a:lstStyle/>
        <a:p>
          <a:endParaRPr lang="en-US"/>
        </a:p>
      </dgm:t>
    </dgm:pt>
    <dgm:pt modelId="{3FD82BB0-A1C7-47D3-93A0-7AEEE2C48EBB}" type="sibTrans" cxnId="{C8155395-FC80-4F63-8D48-92479AC6606D}">
      <dgm:prSet/>
      <dgm:spPr/>
      <dgm:t>
        <a:bodyPr/>
        <a:lstStyle/>
        <a:p>
          <a:endParaRPr lang="en-US"/>
        </a:p>
      </dgm:t>
    </dgm:pt>
    <dgm:pt modelId="{A64E8CED-3BEA-417E-A76E-95755BA51E64}">
      <dgm:prSet phldrT="[Text]" custT="1"/>
      <dgm:spPr>
        <a:solidFill>
          <a:srgbClr val="FFC000"/>
        </a:solidFill>
      </dgm:spPr>
      <dgm:t>
        <a:bodyPr/>
        <a:lstStyle/>
        <a:p>
          <a:r>
            <a:rPr lang="en-US" sz="2000" b="1" dirty="0" smtClean="0"/>
            <a:t>2%</a:t>
          </a:r>
          <a:endParaRPr lang="en-US" sz="2000" b="1" dirty="0"/>
        </a:p>
        <a:p>
          <a:r>
            <a:rPr lang="en-US" sz="2000" b="1" dirty="0"/>
            <a:t>Moderate</a:t>
          </a:r>
        </a:p>
      </dgm:t>
    </dgm:pt>
    <dgm:pt modelId="{8A0174DA-4AA5-4459-97F0-D0B147FA1FD3}" type="parTrans" cxnId="{76053F6C-E188-4382-8D8F-76C0AD79E82A}">
      <dgm:prSet/>
      <dgm:spPr/>
      <dgm:t>
        <a:bodyPr/>
        <a:lstStyle/>
        <a:p>
          <a:endParaRPr lang="en-US"/>
        </a:p>
      </dgm:t>
    </dgm:pt>
    <dgm:pt modelId="{47362174-E4A6-4FD5-B590-0E59C28E4997}" type="sibTrans" cxnId="{76053F6C-E188-4382-8D8F-76C0AD79E82A}">
      <dgm:prSet/>
      <dgm:spPr/>
      <dgm:t>
        <a:bodyPr/>
        <a:lstStyle/>
        <a:p>
          <a:endParaRPr lang="en-US"/>
        </a:p>
      </dgm:t>
    </dgm:pt>
    <dgm:pt modelId="{FB1C3ECB-63D2-4B3B-B732-D927F49FB732}">
      <dgm:prSet phldrT="[Text]" custT="1"/>
      <dgm:spPr>
        <a:solidFill>
          <a:srgbClr val="FFFF00"/>
        </a:solidFill>
      </dgm:spPr>
      <dgm:t>
        <a:bodyPr/>
        <a:lstStyle/>
        <a:p>
          <a:r>
            <a:rPr lang="en-US" sz="2000" b="1" dirty="0" smtClean="0"/>
            <a:t>9%</a:t>
          </a:r>
          <a:endParaRPr lang="en-US" sz="2000" b="1" dirty="0"/>
        </a:p>
        <a:p>
          <a:r>
            <a:rPr lang="en-US" sz="2000" b="1" dirty="0"/>
            <a:t>Mild</a:t>
          </a:r>
        </a:p>
      </dgm:t>
    </dgm:pt>
    <dgm:pt modelId="{F5D45056-3186-4276-A474-9D09A596F794}" type="parTrans" cxnId="{E0B1A8AC-E1DE-4826-8DC1-DDA24999DE12}">
      <dgm:prSet/>
      <dgm:spPr/>
      <dgm:t>
        <a:bodyPr/>
        <a:lstStyle/>
        <a:p>
          <a:endParaRPr lang="en-US"/>
        </a:p>
      </dgm:t>
    </dgm:pt>
    <dgm:pt modelId="{C1D76B24-7520-4C04-A4E0-F43D1A8A84F6}" type="sibTrans" cxnId="{E0B1A8AC-E1DE-4826-8DC1-DDA24999DE12}">
      <dgm:prSet/>
      <dgm:spPr/>
      <dgm:t>
        <a:bodyPr/>
        <a:lstStyle/>
        <a:p>
          <a:endParaRPr lang="en-US"/>
        </a:p>
      </dgm:t>
    </dgm:pt>
    <dgm:pt modelId="{3FD22BD9-57AB-4C27-908D-001565C7B73B}">
      <dgm:prSet custT="1"/>
      <dgm:spPr>
        <a:solidFill>
          <a:srgbClr val="169619"/>
        </a:solidFill>
      </dgm:spPr>
      <dgm:t>
        <a:bodyPr/>
        <a:lstStyle/>
        <a:p>
          <a:r>
            <a:rPr lang="en-US" sz="2000" b="1" dirty="0" smtClean="0"/>
            <a:t>88%</a:t>
          </a:r>
          <a:endParaRPr lang="en-US" sz="2000" b="1" dirty="0"/>
        </a:p>
        <a:p>
          <a:r>
            <a:rPr lang="en-US" sz="2000" b="1" dirty="0"/>
            <a:t>Within Normal Levels</a:t>
          </a:r>
        </a:p>
      </dgm:t>
    </dgm:pt>
    <dgm:pt modelId="{A32F526D-AC14-4002-98DF-84D3F722354C}" type="parTrans" cxnId="{693F14AB-44F2-4EE2-9577-B75A913F0D90}">
      <dgm:prSet/>
      <dgm:spPr/>
      <dgm:t>
        <a:bodyPr/>
        <a:lstStyle/>
        <a:p>
          <a:endParaRPr lang="en-US"/>
        </a:p>
      </dgm:t>
    </dgm:pt>
    <dgm:pt modelId="{2822991E-B7DF-4B0E-9692-4498B2C84A8B}" type="sibTrans" cxnId="{693F14AB-44F2-4EE2-9577-B75A913F0D90}">
      <dgm:prSet/>
      <dgm:spPr/>
      <dgm:t>
        <a:bodyPr/>
        <a:lstStyle/>
        <a:p>
          <a:endParaRPr lang="en-US"/>
        </a:p>
      </dgm:t>
    </dgm:pt>
    <dgm:pt modelId="{BB94939F-1DB0-412F-859D-E81CCAE97F33}" type="pres">
      <dgm:prSet presAssocID="{7F2B3233-CAC2-4E9F-BFD8-F025B46E309C}" presName="Name0" presStyleCnt="0">
        <dgm:presLayoutVars>
          <dgm:dir/>
          <dgm:animLvl val="lvl"/>
          <dgm:resizeHandles val="exact"/>
        </dgm:presLayoutVars>
      </dgm:prSet>
      <dgm:spPr/>
    </dgm:pt>
    <dgm:pt modelId="{A1A434CE-4AF9-4036-A6C7-B90B1623AD31}" type="pres">
      <dgm:prSet presAssocID="{A68773BD-5164-4BBE-9F12-672CCB462BE6}" presName="Name8" presStyleCnt="0"/>
      <dgm:spPr/>
    </dgm:pt>
    <dgm:pt modelId="{A9EFB7F4-9AFF-465C-86B4-75281BF07DCC}" type="pres">
      <dgm:prSet presAssocID="{A68773BD-5164-4BBE-9F12-672CCB462BE6}" presName="level" presStyleLbl="node1" presStyleIdx="0" presStyleCnt="4" custScaleY="153206" custLinFactNeighborX="-780">
        <dgm:presLayoutVars>
          <dgm:chMax val="1"/>
          <dgm:bulletEnabled val="1"/>
        </dgm:presLayoutVars>
      </dgm:prSet>
      <dgm:spPr/>
      <dgm:t>
        <a:bodyPr/>
        <a:lstStyle/>
        <a:p>
          <a:endParaRPr lang="en-US"/>
        </a:p>
      </dgm:t>
    </dgm:pt>
    <dgm:pt modelId="{521D201D-642C-45E0-9126-D0AE23C21423}" type="pres">
      <dgm:prSet presAssocID="{A68773BD-5164-4BBE-9F12-672CCB462BE6}" presName="levelTx" presStyleLbl="revTx" presStyleIdx="0" presStyleCnt="0">
        <dgm:presLayoutVars>
          <dgm:chMax val="1"/>
          <dgm:bulletEnabled val="1"/>
        </dgm:presLayoutVars>
      </dgm:prSet>
      <dgm:spPr/>
      <dgm:t>
        <a:bodyPr/>
        <a:lstStyle/>
        <a:p>
          <a:endParaRPr lang="en-US"/>
        </a:p>
      </dgm:t>
    </dgm:pt>
    <dgm:pt modelId="{63A55D6A-4DDB-454B-9C92-1458FE82CDDE}" type="pres">
      <dgm:prSet presAssocID="{A64E8CED-3BEA-417E-A76E-95755BA51E64}" presName="Name8" presStyleCnt="0"/>
      <dgm:spPr/>
    </dgm:pt>
    <dgm:pt modelId="{0BC04326-CD3D-4867-B34D-631FDF1ACFF0}" type="pres">
      <dgm:prSet presAssocID="{A64E8CED-3BEA-417E-A76E-95755BA51E64}" presName="level" presStyleLbl="node1" presStyleIdx="1" presStyleCnt="4">
        <dgm:presLayoutVars>
          <dgm:chMax val="1"/>
          <dgm:bulletEnabled val="1"/>
        </dgm:presLayoutVars>
      </dgm:prSet>
      <dgm:spPr/>
      <dgm:t>
        <a:bodyPr/>
        <a:lstStyle/>
        <a:p>
          <a:endParaRPr lang="en-US"/>
        </a:p>
      </dgm:t>
    </dgm:pt>
    <dgm:pt modelId="{CDF5AE2B-811F-4BB2-81BC-D42A17028B71}" type="pres">
      <dgm:prSet presAssocID="{A64E8CED-3BEA-417E-A76E-95755BA51E64}" presName="levelTx" presStyleLbl="revTx" presStyleIdx="0" presStyleCnt="0">
        <dgm:presLayoutVars>
          <dgm:chMax val="1"/>
          <dgm:bulletEnabled val="1"/>
        </dgm:presLayoutVars>
      </dgm:prSet>
      <dgm:spPr/>
      <dgm:t>
        <a:bodyPr/>
        <a:lstStyle/>
        <a:p>
          <a:endParaRPr lang="en-US"/>
        </a:p>
      </dgm:t>
    </dgm:pt>
    <dgm:pt modelId="{1EB6109B-6381-4512-8962-0DAC346C2439}" type="pres">
      <dgm:prSet presAssocID="{FB1C3ECB-63D2-4B3B-B732-D927F49FB732}" presName="Name8" presStyleCnt="0"/>
      <dgm:spPr/>
    </dgm:pt>
    <dgm:pt modelId="{E94B582A-CB6B-4C4D-9B10-69A0402E7A41}" type="pres">
      <dgm:prSet presAssocID="{FB1C3ECB-63D2-4B3B-B732-D927F49FB732}" presName="level" presStyleLbl="node1" presStyleIdx="2" presStyleCnt="4">
        <dgm:presLayoutVars>
          <dgm:chMax val="1"/>
          <dgm:bulletEnabled val="1"/>
        </dgm:presLayoutVars>
      </dgm:prSet>
      <dgm:spPr/>
      <dgm:t>
        <a:bodyPr/>
        <a:lstStyle/>
        <a:p>
          <a:endParaRPr lang="en-US"/>
        </a:p>
      </dgm:t>
    </dgm:pt>
    <dgm:pt modelId="{F5425575-EDC2-404E-841D-16260517AFCF}" type="pres">
      <dgm:prSet presAssocID="{FB1C3ECB-63D2-4B3B-B732-D927F49FB732}" presName="levelTx" presStyleLbl="revTx" presStyleIdx="0" presStyleCnt="0">
        <dgm:presLayoutVars>
          <dgm:chMax val="1"/>
          <dgm:bulletEnabled val="1"/>
        </dgm:presLayoutVars>
      </dgm:prSet>
      <dgm:spPr/>
      <dgm:t>
        <a:bodyPr/>
        <a:lstStyle/>
        <a:p>
          <a:endParaRPr lang="en-US"/>
        </a:p>
      </dgm:t>
    </dgm:pt>
    <dgm:pt modelId="{145F8B76-57F4-4A25-82CD-1C65A3CBF092}" type="pres">
      <dgm:prSet presAssocID="{3FD22BD9-57AB-4C27-908D-001565C7B73B}" presName="Name8" presStyleCnt="0"/>
      <dgm:spPr/>
    </dgm:pt>
    <dgm:pt modelId="{B3FF68BC-4D2D-42F7-AE2C-AF5174731265}" type="pres">
      <dgm:prSet presAssocID="{3FD22BD9-57AB-4C27-908D-001565C7B73B}" presName="level" presStyleLbl="node1" presStyleIdx="3" presStyleCnt="4" custScaleY="110761">
        <dgm:presLayoutVars>
          <dgm:chMax val="1"/>
          <dgm:bulletEnabled val="1"/>
        </dgm:presLayoutVars>
      </dgm:prSet>
      <dgm:spPr/>
      <dgm:t>
        <a:bodyPr/>
        <a:lstStyle/>
        <a:p>
          <a:endParaRPr lang="en-US"/>
        </a:p>
      </dgm:t>
    </dgm:pt>
    <dgm:pt modelId="{1BA719D9-AB14-49F5-83A2-DE27A71D7877}" type="pres">
      <dgm:prSet presAssocID="{3FD22BD9-57AB-4C27-908D-001565C7B73B}" presName="levelTx" presStyleLbl="revTx" presStyleIdx="0" presStyleCnt="0">
        <dgm:presLayoutVars>
          <dgm:chMax val="1"/>
          <dgm:bulletEnabled val="1"/>
        </dgm:presLayoutVars>
      </dgm:prSet>
      <dgm:spPr/>
      <dgm:t>
        <a:bodyPr/>
        <a:lstStyle/>
        <a:p>
          <a:endParaRPr lang="en-US"/>
        </a:p>
      </dgm:t>
    </dgm:pt>
  </dgm:ptLst>
  <dgm:cxnLst>
    <dgm:cxn modelId="{76053F6C-E188-4382-8D8F-76C0AD79E82A}" srcId="{7F2B3233-CAC2-4E9F-BFD8-F025B46E309C}" destId="{A64E8CED-3BEA-417E-A76E-95755BA51E64}" srcOrd="1" destOrd="0" parTransId="{8A0174DA-4AA5-4459-97F0-D0B147FA1FD3}" sibTransId="{47362174-E4A6-4FD5-B590-0E59C28E4997}"/>
    <dgm:cxn modelId="{78ED8519-A427-4DBD-A8A2-CFA263049A9A}" type="presOf" srcId="{FB1C3ECB-63D2-4B3B-B732-D927F49FB732}" destId="{F5425575-EDC2-404E-841D-16260517AFCF}" srcOrd="1" destOrd="0" presId="urn:microsoft.com/office/officeart/2005/8/layout/pyramid1"/>
    <dgm:cxn modelId="{E3151A49-0EA4-409D-8C82-1556D88B7EBC}" type="presOf" srcId="{3FD22BD9-57AB-4C27-908D-001565C7B73B}" destId="{B3FF68BC-4D2D-42F7-AE2C-AF5174731265}" srcOrd="0" destOrd="0" presId="urn:microsoft.com/office/officeart/2005/8/layout/pyramid1"/>
    <dgm:cxn modelId="{B60021F3-242D-48DD-A666-C444B98C997D}" type="presOf" srcId="{A64E8CED-3BEA-417E-A76E-95755BA51E64}" destId="{0BC04326-CD3D-4867-B34D-631FDF1ACFF0}" srcOrd="0" destOrd="0" presId="urn:microsoft.com/office/officeart/2005/8/layout/pyramid1"/>
    <dgm:cxn modelId="{C8155395-FC80-4F63-8D48-92479AC6606D}" srcId="{7F2B3233-CAC2-4E9F-BFD8-F025B46E309C}" destId="{A68773BD-5164-4BBE-9F12-672CCB462BE6}" srcOrd="0" destOrd="0" parTransId="{D6F53643-A64C-4995-B417-3A5CF8A154F3}" sibTransId="{3FD82BB0-A1C7-47D3-93A0-7AEEE2C48EBB}"/>
    <dgm:cxn modelId="{693F14AB-44F2-4EE2-9577-B75A913F0D90}" srcId="{7F2B3233-CAC2-4E9F-BFD8-F025B46E309C}" destId="{3FD22BD9-57AB-4C27-908D-001565C7B73B}" srcOrd="3" destOrd="0" parTransId="{A32F526D-AC14-4002-98DF-84D3F722354C}" sibTransId="{2822991E-B7DF-4B0E-9692-4498B2C84A8B}"/>
    <dgm:cxn modelId="{867C30B0-5ED6-4228-ABCE-2D92240DBB01}" type="presOf" srcId="{A68773BD-5164-4BBE-9F12-672CCB462BE6}" destId="{A9EFB7F4-9AFF-465C-86B4-75281BF07DCC}" srcOrd="0" destOrd="0" presId="urn:microsoft.com/office/officeart/2005/8/layout/pyramid1"/>
    <dgm:cxn modelId="{E689AAC0-345A-44D4-9556-2DE761F019FF}" type="presOf" srcId="{FB1C3ECB-63D2-4B3B-B732-D927F49FB732}" destId="{E94B582A-CB6B-4C4D-9B10-69A0402E7A41}" srcOrd="0" destOrd="0" presId="urn:microsoft.com/office/officeart/2005/8/layout/pyramid1"/>
    <dgm:cxn modelId="{3336369C-F5E0-4E84-9ECD-0339554444B3}" type="presOf" srcId="{3FD22BD9-57AB-4C27-908D-001565C7B73B}" destId="{1BA719D9-AB14-49F5-83A2-DE27A71D7877}" srcOrd="1" destOrd="0" presId="urn:microsoft.com/office/officeart/2005/8/layout/pyramid1"/>
    <dgm:cxn modelId="{C8B16860-063D-498E-B127-1556DC099D67}" type="presOf" srcId="{A64E8CED-3BEA-417E-A76E-95755BA51E64}" destId="{CDF5AE2B-811F-4BB2-81BC-D42A17028B71}" srcOrd="1" destOrd="0" presId="urn:microsoft.com/office/officeart/2005/8/layout/pyramid1"/>
    <dgm:cxn modelId="{3AB2B161-1C75-4973-96FF-E13D5B8DED7E}" type="presOf" srcId="{A68773BD-5164-4BBE-9F12-672CCB462BE6}" destId="{521D201D-642C-45E0-9126-D0AE23C21423}" srcOrd="1" destOrd="0" presId="urn:microsoft.com/office/officeart/2005/8/layout/pyramid1"/>
    <dgm:cxn modelId="{8D872EF3-F08E-4C0C-807B-A0E348B8F48F}" type="presOf" srcId="{7F2B3233-CAC2-4E9F-BFD8-F025B46E309C}" destId="{BB94939F-1DB0-412F-859D-E81CCAE97F33}" srcOrd="0" destOrd="0" presId="urn:microsoft.com/office/officeart/2005/8/layout/pyramid1"/>
    <dgm:cxn modelId="{E0B1A8AC-E1DE-4826-8DC1-DDA24999DE12}" srcId="{7F2B3233-CAC2-4E9F-BFD8-F025B46E309C}" destId="{FB1C3ECB-63D2-4B3B-B732-D927F49FB732}" srcOrd="2" destOrd="0" parTransId="{F5D45056-3186-4276-A474-9D09A596F794}" sibTransId="{C1D76B24-7520-4C04-A4E0-F43D1A8A84F6}"/>
    <dgm:cxn modelId="{E5F77898-53A6-486A-A8DB-7E935D438F42}" type="presParOf" srcId="{BB94939F-1DB0-412F-859D-E81CCAE97F33}" destId="{A1A434CE-4AF9-4036-A6C7-B90B1623AD31}" srcOrd="0" destOrd="0" presId="urn:microsoft.com/office/officeart/2005/8/layout/pyramid1"/>
    <dgm:cxn modelId="{B433F890-0DD1-4353-9BFF-3EE0B3AD0601}" type="presParOf" srcId="{A1A434CE-4AF9-4036-A6C7-B90B1623AD31}" destId="{A9EFB7F4-9AFF-465C-86B4-75281BF07DCC}" srcOrd="0" destOrd="0" presId="urn:microsoft.com/office/officeart/2005/8/layout/pyramid1"/>
    <dgm:cxn modelId="{8A0CFEEA-2634-4B48-9E90-A4E864EA2E01}" type="presParOf" srcId="{A1A434CE-4AF9-4036-A6C7-B90B1623AD31}" destId="{521D201D-642C-45E0-9126-D0AE23C21423}" srcOrd="1" destOrd="0" presId="urn:microsoft.com/office/officeart/2005/8/layout/pyramid1"/>
    <dgm:cxn modelId="{8519C710-04E0-4715-9538-ABE67BCF7855}" type="presParOf" srcId="{BB94939F-1DB0-412F-859D-E81CCAE97F33}" destId="{63A55D6A-4DDB-454B-9C92-1458FE82CDDE}" srcOrd="1" destOrd="0" presId="urn:microsoft.com/office/officeart/2005/8/layout/pyramid1"/>
    <dgm:cxn modelId="{7763384B-8A04-4DF4-94EB-1642386FC7D4}" type="presParOf" srcId="{63A55D6A-4DDB-454B-9C92-1458FE82CDDE}" destId="{0BC04326-CD3D-4867-B34D-631FDF1ACFF0}" srcOrd="0" destOrd="0" presId="urn:microsoft.com/office/officeart/2005/8/layout/pyramid1"/>
    <dgm:cxn modelId="{8AFA9FA3-9277-46F0-802A-E57E78276EA4}" type="presParOf" srcId="{63A55D6A-4DDB-454B-9C92-1458FE82CDDE}" destId="{CDF5AE2B-811F-4BB2-81BC-D42A17028B71}" srcOrd="1" destOrd="0" presId="urn:microsoft.com/office/officeart/2005/8/layout/pyramid1"/>
    <dgm:cxn modelId="{4AAB3BAB-3EAA-408E-88DA-2D3251BBA250}" type="presParOf" srcId="{BB94939F-1DB0-412F-859D-E81CCAE97F33}" destId="{1EB6109B-6381-4512-8962-0DAC346C2439}" srcOrd="2" destOrd="0" presId="urn:microsoft.com/office/officeart/2005/8/layout/pyramid1"/>
    <dgm:cxn modelId="{E6C89268-6256-4BC4-A2D6-FEE40597473D}" type="presParOf" srcId="{1EB6109B-6381-4512-8962-0DAC346C2439}" destId="{E94B582A-CB6B-4C4D-9B10-69A0402E7A41}" srcOrd="0" destOrd="0" presId="urn:microsoft.com/office/officeart/2005/8/layout/pyramid1"/>
    <dgm:cxn modelId="{A1BC849D-A79F-4744-B55D-47DC3E986DEA}" type="presParOf" srcId="{1EB6109B-6381-4512-8962-0DAC346C2439}" destId="{F5425575-EDC2-404E-841D-16260517AFCF}" srcOrd="1" destOrd="0" presId="urn:microsoft.com/office/officeart/2005/8/layout/pyramid1"/>
    <dgm:cxn modelId="{C44A8224-D09A-43B6-A935-30CB0C149EF9}" type="presParOf" srcId="{BB94939F-1DB0-412F-859D-E81CCAE97F33}" destId="{145F8B76-57F4-4A25-82CD-1C65A3CBF092}" srcOrd="3" destOrd="0" presId="urn:microsoft.com/office/officeart/2005/8/layout/pyramid1"/>
    <dgm:cxn modelId="{82537BED-CDBF-4386-B4BA-1408A512CBCA}" type="presParOf" srcId="{145F8B76-57F4-4A25-82CD-1C65A3CBF092}" destId="{B3FF68BC-4D2D-42F7-AE2C-AF5174731265}" srcOrd="0" destOrd="0" presId="urn:microsoft.com/office/officeart/2005/8/layout/pyramid1"/>
    <dgm:cxn modelId="{A6AAD9D2-BCC3-45E2-BBA1-EB31D43983FC}" type="presParOf" srcId="{145F8B76-57F4-4A25-82CD-1C65A3CBF092}" destId="{1BA719D9-AB14-49F5-83A2-DE27A71D7877}"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3B7B51-9AE2-4E6E-9659-7681F2AF978A}">
      <dsp:nvSpPr>
        <dsp:cNvPr id="0" name=""/>
        <dsp:cNvSpPr/>
      </dsp:nvSpPr>
      <dsp:spPr>
        <a:xfrm>
          <a:off x="1302381" y="1839"/>
          <a:ext cx="5209526" cy="188517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079" tIns="478835" rIns="101079" bIns="478835" numCol="1" spcCol="1270" anchor="ctr" anchorCtr="0">
          <a:noAutofit/>
        </a:bodyPr>
        <a:lstStyle/>
        <a:p>
          <a:pPr lvl="0" algn="l" defTabSz="889000">
            <a:lnSpc>
              <a:spcPct val="90000"/>
            </a:lnSpc>
            <a:spcBef>
              <a:spcPct val="0"/>
            </a:spcBef>
            <a:spcAft>
              <a:spcPct val="35000"/>
            </a:spcAft>
          </a:pPr>
          <a:r>
            <a:rPr lang="en-US" sz="2000" kern="1200" dirty="0"/>
            <a:t>Describe the SBIRT process.</a:t>
          </a:r>
        </a:p>
      </dsp:txBody>
      <dsp:txXfrm>
        <a:off x="1302381" y="1839"/>
        <a:ext cx="5209526" cy="1885175"/>
      </dsp:txXfrm>
    </dsp:sp>
    <dsp:sp modelId="{187E173D-D26B-4F65-B2CB-2514C88C004F}">
      <dsp:nvSpPr>
        <dsp:cNvPr id="0" name=""/>
        <dsp:cNvSpPr/>
      </dsp:nvSpPr>
      <dsp:spPr>
        <a:xfrm>
          <a:off x="0" y="1839"/>
          <a:ext cx="1302381" cy="1885175"/>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918" tIns="186213" rIns="68918" bIns="186213" numCol="1" spcCol="1270" anchor="ctr" anchorCtr="0">
          <a:noAutofit/>
        </a:bodyPr>
        <a:lstStyle/>
        <a:p>
          <a:pPr lvl="0" algn="ctr" defTabSz="1111250">
            <a:lnSpc>
              <a:spcPct val="90000"/>
            </a:lnSpc>
            <a:spcBef>
              <a:spcPct val="0"/>
            </a:spcBef>
            <a:spcAft>
              <a:spcPct val="35000"/>
            </a:spcAft>
          </a:pPr>
          <a:r>
            <a:rPr lang="en-US" sz="2500" kern="1200" dirty="0"/>
            <a:t>Describe</a:t>
          </a:r>
        </a:p>
      </dsp:txBody>
      <dsp:txXfrm>
        <a:off x="0" y="1839"/>
        <a:ext cx="1302381" cy="1885175"/>
      </dsp:txXfrm>
    </dsp:sp>
    <dsp:sp modelId="{36B624F8-419D-4353-BFDC-5291541DA11A}">
      <dsp:nvSpPr>
        <dsp:cNvPr id="0" name=""/>
        <dsp:cNvSpPr/>
      </dsp:nvSpPr>
      <dsp:spPr>
        <a:xfrm>
          <a:off x="1302381" y="2000125"/>
          <a:ext cx="5209526" cy="188517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079" tIns="478835" rIns="101079" bIns="478835" numCol="1" spcCol="1270" anchor="ctr" anchorCtr="0">
          <a:noAutofit/>
        </a:bodyPr>
        <a:lstStyle/>
        <a:p>
          <a:pPr lvl="0" algn="l" defTabSz="889000">
            <a:lnSpc>
              <a:spcPct val="90000"/>
            </a:lnSpc>
            <a:spcBef>
              <a:spcPct val="0"/>
            </a:spcBef>
            <a:spcAft>
              <a:spcPct val="35000"/>
            </a:spcAft>
          </a:pPr>
          <a:r>
            <a:rPr lang="en-US" sz="2000" kern="1200" dirty="0"/>
            <a:t>Share outcomes to date.</a:t>
          </a:r>
        </a:p>
      </dsp:txBody>
      <dsp:txXfrm>
        <a:off x="1302381" y="2000125"/>
        <a:ext cx="5209526" cy="1885175"/>
      </dsp:txXfrm>
    </dsp:sp>
    <dsp:sp modelId="{0B2C7AF0-EFE2-4840-B46E-F401D7A0DDB6}">
      <dsp:nvSpPr>
        <dsp:cNvPr id="0" name=""/>
        <dsp:cNvSpPr/>
      </dsp:nvSpPr>
      <dsp:spPr>
        <a:xfrm>
          <a:off x="0" y="2000125"/>
          <a:ext cx="1302381" cy="1885175"/>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918" tIns="186213" rIns="68918" bIns="186213" numCol="1" spcCol="1270" anchor="ctr" anchorCtr="0">
          <a:noAutofit/>
        </a:bodyPr>
        <a:lstStyle/>
        <a:p>
          <a:pPr lvl="0" algn="ctr" defTabSz="1111250">
            <a:lnSpc>
              <a:spcPct val="90000"/>
            </a:lnSpc>
            <a:spcBef>
              <a:spcPct val="0"/>
            </a:spcBef>
            <a:spcAft>
              <a:spcPct val="35000"/>
            </a:spcAft>
          </a:pPr>
          <a:r>
            <a:rPr lang="en-US" sz="2500" kern="1200" dirty="0"/>
            <a:t>Share</a:t>
          </a:r>
        </a:p>
      </dsp:txBody>
      <dsp:txXfrm>
        <a:off x="0" y="2000125"/>
        <a:ext cx="1302381" cy="1885175"/>
      </dsp:txXfrm>
    </dsp:sp>
    <dsp:sp modelId="{3A0C2868-D022-48AB-A83B-E2A2BDBF21F8}">
      <dsp:nvSpPr>
        <dsp:cNvPr id="0" name=""/>
        <dsp:cNvSpPr/>
      </dsp:nvSpPr>
      <dsp:spPr>
        <a:xfrm>
          <a:off x="1302381" y="3998411"/>
          <a:ext cx="5209526" cy="1885175"/>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079" tIns="478835" rIns="101079" bIns="478835" numCol="1" spcCol="1270" anchor="ctr" anchorCtr="0">
          <a:noAutofit/>
        </a:bodyPr>
        <a:lstStyle/>
        <a:p>
          <a:pPr lvl="0" algn="l" defTabSz="889000">
            <a:lnSpc>
              <a:spcPct val="90000"/>
            </a:lnSpc>
            <a:spcBef>
              <a:spcPct val="0"/>
            </a:spcBef>
            <a:spcAft>
              <a:spcPct val="35000"/>
            </a:spcAft>
          </a:pPr>
          <a:r>
            <a:rPr lang="en-US" sz="2000" kern="1200" dirty="0"/>
            <a:t>Discuss the role of SBIRT in a comprehensive plan for addressing addiction. </a:t>
          </a:r>
        </a:p>
      </dsp:txBody>
      <dsp:txXfrm>
        <a:off x="1302381" y="3998411"/>
        <a:ext cx="5209526" cy="1885175"/>
      </dsp:txXfrm>
    </dsp:sp>
    <dsp:sp modelId="{0ED6239C-E855-4375-BB15-A043AA6C97D3}">
      <dsp:nvSpPr>
        <dsp:cNvPr id="0" name=""/>
        <dsp:cNvSpPr/>
      </dsp:nvSpPr>
      <dsp:spPr>
        <a:xfrm>
          <a:off x="0" y="3998411"/>
          <a:ext cx="1302381" cy="1885175"/>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918" tIns="186213" rIns="68918" bIns="186213" numCol="1" spcCol="1270" anchor="ctr" anchorCtr="0">
          <a:noAutofit/>
        </a:bodyPr>
        <a:lstStyle/>
        <a:p>
          <a:pPr lvl="0" algn="ctr" defTabSz="1111250">
            <a:lnSpc>
              <a:spcPct val="90000"/>
            </a:lnSpc>
            <a:spcBef>
              <a:spcPct val="0"/>
            </a:spcBef>
            <a:spcAft>
              <a:spcPct val="35000"/>
            </a:spcAft>
          </a:pPr>
          <a:r>
            <a:rPr lang="en-US" sz="2500" kern="1200" dirty="0"/>
            <a:t>Discuss</a:t>
          </a:r>
        </a:p>
      </dsp:txBody>
      <dsp:txXfrm>
        <a:off x="0" y="3998411"/>
        <a:ext cx="1302381" cy="18851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34DB65-4E30-433F-8AB4-4650F4149A5C}">
      <dsp:nvSpPr>
        <dsp:cNvPr id="0" name=""/>
        <dsp:cNvSpPr/>
      </dsp:nvSpPr>
      <dsp:spPr>
        <a:xfrm>
          <a:off x="3718011" y="0"/>
          <a:ext cx="5577017" cy="1389668"/>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dirty="0"/>
            <a:t>Brief Universal Screen</a:t>
          </a:r>
        </a:p>
        <a:p>
          <a:pPr marL="342900" lvl="2" indent="-171450" algn="l" defTabSz="800100">
            <a:lnSpc>
              <a:spcPct val="90000"/>
            </a:lnSpc>
            <a:spcBef>
              <a:spcPct val="0"/>
            </a:spcBef>
            <a:spcAft>
              <a:spcPct val="15000"/>
            </a:spcAft>
            <a:buChar char="••"/>
          </a:pPr>
          <a:r>
            <a:rPr lang="en-US" sz="1800" kern="1200" dirty="0"/>
            <a:t>Alcohol, Drugs, Tobacco, Depression</a:t>
          </a:r>
          <a:endParaRPr lang="en-US" sz="2100" kern="1200" dirty="0"/>
        </a:p>
        <a:p>
          <a:pPr marL="228600" lvl="1" indent="-228600" algn="l" defTabSz="933450">
            <a:lnSpc>
              <a:spcPct val="90000"/>
            </a:lnSpc>
            <a:spcBef>
              <a:spcPct val="0"/>
            </a:spcBef>
            <a:spcAft>
              <a:spcPct val="15000"/>
            </a:spcAft>
            <a:buChar char="••"/>
          </a:pPr>
          <a:r>
            <a:rPr lang="en-US" sz="2100" kern="1200" dirty="0"/>
            <a:t>Secondary Screen to stratify risk</a:t>
          </a:r>
        </a:p>
      </dsp:txBody>
      <dsp:txXfrm>
        <a:off x="3718011" y="173709"/>
        <a:ext cx="5055892" cy="1042251"/>
      </dsp:txXfrm>
    </dsp:sp>
    <dsp:sp modelId="{B9B9527B-D429-4143-A5A8-30BA0B40E5BE}">
      <dsp:nvSpPr>
        <dsp:cNvPr id="0" name=""/>
        <dsp:cNvSpPr/>
      </dsp:nvSpPr>
      <dsp:spPr>
        <a:xfrm>
          <a:off x="0" y="0"/>
          <a:ext cx="3718011" cy="13896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n-US" sz="3900" kern="1200" dirty="0"/>
            <a:t>Screening</a:t>
          </a:r>
        </a:p>
      </dsp:txBody>
      <dsp:txXfrm>
        <a:off x="67838" y="67838"/>
        <a:ext cx="3582335" cy="1253992"/>
      </dsp:txXfrm>
    </dsp:sp>
    <dsp:sp modelId="{00F1A979-72F9-40F6-B70B-EF5949A5E1EC}">
      <dsp:nvSpPr>
        <dsp:cNvPr id="0" name=""/>
        <dsp:cNvSpPr/>
      </dsp:nvSpPr>
      <dsp:spPr>
        <a:xfrm>
          <a:off x="3718011" y="1528635"/>
          <a:ext cx="5577017" cy="1389668"/>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dirty="0"/>
            <a:t>Motivational change-based discussion </a:t>
          </a:r>
        </a:p>
        <a:p>
          <a:pPr marL="228600" lvl="1" indent="-228600" algn="l" defTabSz="933450">
            <a:lnSpc>
              <a:spcPct val="90000"/>
            </a:lnSpc>
            <a:spcBef>
              <a:spcPct val="0"/>
            </a:spcBef>
            <a:spcAft>
              <a:spcPct val="15000"/>
            </a:spcAft>
            <a:buChar char="••"/>
          </a:pPr>
          <a:r>
            <a:rPr lang="en-US" sz="2100" kern="1200" dirty="0"/>
            <a:t>Brief, 5-10 minutes</a:t>
          </a:r>
        </a:p>
      </dsp:txBody>
      <dsp:txXfrm>
        <a:off x="3718011" y="1702344"/>
        <a:ext cx="5055892" cy="1042251"/>
      </dsp:txXfrm>
    </dsp:sp>
    <dsp:sp modelId="{FADF25E6-A2F9-4E1F-81DF-DC556C02072D}">
      <dsp:nvSpPr>
        <dsp:cNvPr id="0" name=""/>
        <dsp:cNvSpPr/>
      </dsp:nvSpPr>
      <dsp:spPr>
        <a:xfrm>
          <a:off x="0" y="1528635"/>
          <a:ext cx="3718011" cy="13896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n-US" sz="3900" kern="1200" dirty="0"/>
            <a:t>Brief Intervention</a:t>
          </a:r>
        </a:p>
      </dsp:txBody>
      <dsp:txXfrm>
        <a:off x="67838" y="1596473"/>
        <a:ext cx="3582335" cy="1253992"/>
      </dsp:txXfrm>
    </dsp:sp>
    <dsp:sp modelId="{597DB5EB-EFED-40C9-9D16-529646B46776}">
      <dsp:nvSpPr>
        <dsp:cNvPr id="0" name=""/>
        <dsp:cNvSpPr/>
      </dsp:nvSpPr>
      <dsp:spPr>
        <a:xfrm>
          <a:off x="3718011" y="3057270"/>
          <a:ext cx="5577017" cy="1389668"/>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b="1" kern="1200" dirty="0"/>
            <a:t>Active</a:t>
          </a:r>
          <a:r>
            <a:rPr lang="en-US" sz="2100" kern="1200" dirty="0"/>
            <a:t> and </a:t>
          </a:r>
          <a:r>
            <a:rPr lang="en-US" sz="2100" b="1" kern="1200" dirty="0"/>
            <a:t>Collaborative</a:t>
          </a:r>
          <a:r>
            <a:rPr lang="en-US" sz="2100" kern="1200" dirty="0"/>
            <a:t> referral practices</a:t>
          </a:r>
        </a:p>
        <a:p>
          <a:pPr marL="457200" lvl="2" indent="-228600" algn="l" defTabSz="933450">
            <a:lnSpc>
              <a:spcPct val="90000"/>
            </a:lnSpc>
            <a:spcBef>
              <a:spcPct val="0"/>
            </a:spcBef>
            <a:spcAft>
              <a:spcPct val="15000"/>
            </a:spcAft>
            <a:buChar char="••"/>
          </a:pPr>
          <a:r>
            <a:rPr lang="en-US" sz="2100" kern="1200" dirty="0"/>
            <a:t>On site outpatient therapy (MET/CBT)</a:t>
          </a:r>
        </a:p>
        <a:p>
          <a:pPr marL="457200" lvl="2" indent="-228600" algn="l" defTabSz="933450">
            <a:lnSpc>
              <a:spcPct val="90000"/>
            </a:lnSpc>
            <a:spcBef>
              <a:spcPct val="0"/>
            </a:spcBef>
            <a:spcAft>
              <a:spcPct val="15000"/>
            </a:spcAft>
            <a:buChar char="••"/>
          </a:pPr>
          <a:r>
            <a:rPr lang="en-US" sz="2100" kern="1200" dirty="0"/>
            <a:t>Specialty Treatment in the Community </a:t>
          </a:r>
        </a:p>
      </dsp:txBody>
      <dsp:txXfrm>
        <a:off x="3718011" y="3230979"/>
        <a:ext cx="5055892" cy="1042251"/>
      </dsp:txXfrm>
    </dsp:sp>
    <dsp:sp modelId="{E3832290-2A69-4714-8772-5B26076B5BDC}">
      <dsp:nvSpPr>
        <dsp:cNvPr id="0" name=""/>
        <dsp:cNvSpPr/>
      </dsp:nvSpPr>
      <dsp:spPr>
        <a:xfrm>
          <a:off x="0" y="3057270"/>
          <a:ext cx="3718011" cy="13896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n-US" sz="3900" kern="1200" dirty="0"/>
            <a:t>Referral to Treatment</a:t>
          </a:r>
        </a:p>
      </dsp:txBody>
      <dsp:txXfrm>
        <a:off x="67838" y="3125108"/>
        <a:ext cx="3582335" cy="12539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EFB7F4-9AFF-465C-86B4-75281BF07DCC}">
      <dsp:nvSpPr>
        <dsp:cNvPr id="0" name=""/>
        <dsp:cNvSpPr/>
      </dsp:nvSpPr>
      <dsp:spPr>
        <a:xfrm>
          <a:off x="2102693" y="0"/>
          <a:ext cx="2089335" cy="1610362"/>
        </a:xfrm>
        <a:prstGeom prst="trapezoid">
          <a:avLst>
            <a:gd name="adj" fmla="val 64872"/>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n-US" sz="1800" kern="1200" dirty="0"/>
        </a:p>
        <a:p>
          <a:pPr lvl="0" algn="ctr" defTabSz="800100">
            <a:lnSpc>
              <a:spcPct val="90000"/>
            </a:lnSpc>
            <a:spcBef>
              <a:spcPct val="0"/>
            </a:spcBef>
            <a:spcAft>
              <a:spcPct val="35000"/>
            </a:spcAft>
          </a:pPr>
          <a:r>
            <a:rPr lang="en-US" sz="2400" kern="1200" dirty="0"/>
            <a:t> </a:t>
          </a:r>
          <a:r>
            <a:rPr lang="en-US" sz="2400" kern="1200" dirty="0" smtClean="0"/>
            <a:t>1</a:t>
          </a:r>
          <a:r>
            <a:rPr lang="en-US" sz="2000" b="1" kern="1200" dirty="0" smtClean="0"/>
            <a:t>%</a:t>
          </a:r>
          <a:endParaRPr lang="en-US" sz="2000" b="1" kern="1200" dirty="0"/>
        </a:p>
        <a:p>
          <a:pPr lvl="0" algn="ctr" defTabSz="800100">
            <a:lnSpc>
              <a:spcPct val="90000"/>
            </a:lnSpc>
            <a:spcBef>
              <a:spcPct val="0"/>
            </a:spcBef>
            <a:spcAft>
              <a:spcPct val="35000"/>
            </a:spcAft>
          </a:pPr>
          <a:r>
            <a:rPr lang="en-US" sz="2000" b="1" kern="1200" dirty="0"/>
            <a:t>Severe</a:t>
          </a:r>
        </a:p>
      </dsp:txBody>
      <dsp:txXfrm>
        <a:off x="2102693" y="0"/>
        <a:ext cx="2089335" cy="1610362"/>
      </dsp:txXfrm>
    </dsp:sp>
    <dsp:sp modelId="{0BC04326-CD3D-4867-B34D-631FDF1ACFF0}">
      <dsp:nvSpPr>
        <dsp:cNvPr id="0" name=""/>
        <dsp:cNvSpPr/>
      </dsp:nvSpPr>
      <dsp:spPr>
        <a:xfrm>
          <a:off x="1437119" y="1610362"/>
          <a:ext cx="3453078" cy="1051109"/>
        </a:xfrm>
        <a:prstGeom prst="trapezoid">
          <a:avLst>
            <a:gd name="adj" fmla="val 64872"/>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2%</a:t>
          </a:r>
          <a:endParaRPr lang="en-US" sz="2000" b="1" kern="1200" dirty="0"/>
        </a:p>
        <a:p>
          <a:pPr lvl="0" algn="ctr" defTabSz="889000">
            <a:lnSpc>
              <a:spcPct val="90000"/>
            </a:lnSpc>
            <a:spcBef>
              <a:spcPct val="0"/>
            </a:spcBef>
            <a:spcAft>
              <a:spcPct val="35000"/>
            </a:spcAft>
          </a:pPr>
          <a:r>
            <a:rPr lang="en-US" sz="2000" b="1" kern="1200" dirty="0"/>
            <a:t>Moderate</a:t>
          </a:r>
        </a:p>
      </dsp:txBody>
      <dsp:txXfrm>
        <a:off x="2041407" y="1610362"/>
        <a:ext cx="2244501" cy="1051109"/>
      </dsp:txXfrm>
    </dsp:sp>
    <dsp:sp modelId="{E94B582A-CB6B-4C4D-9B10-69A0402E7A41}">
      <dsp:nvSpPr>
        <dsp:cNvPr id="0" name=""/>
        <dsp:cNvSpPr/>
      </dsp:nvSpPr>
      <dsp:spPr>
        <a:xfrm>
          <a:off x="755247" y="2661471"/>
          <a:ext cx="4816821" cy="1051109"/>
        </a:xfrm>
        <a:prstGeom prst="trapezoid">
          <a:avLst>
            <a:gd name="adj" fmla="val 64872"/>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9%</a:t>
          </a:r>
          <a:endParaRPr lang="en-US" sz="2000" b="1" kern="1200" dirty="0"/>
        </a:p>
        <a:p>
          <a:pPr lvl="0" algn="ctr" defTabSz="889000">
            <a:lnSpc>
              <a:spcPct val="90000"/>
            </a:lnSpc>
            <a:spcBef>
              <a:spcPct val="0"/>
            </a:spcBef>
            <a:spcAft>
              <a:spcPct val="35000"/>
            </a:spcAft>
          </a:pPr>
          <a:r>
            <a:rPr lang="en-US" sz="2000" b="1" kern="1200" dirty="0"/>
            <a:t>Mild</a:t>
          </a:r>
        </a:p>
      </dsp:txBody>
      <dsp:txXfrm>
        <a:off x="1598191" y="2661471"/>
        <a:ext cx="3130934" cy="1051109"/>
      </dsp:txXfrm>
    </dsp:sp>
    <dsp:sp modelId="{B3FF68BC-4D2D-42F7-AE2C-AF5174731265}">
      <dsp:nvSpPr>
        <dsp:cNvPr id="0" name=""/>
        <dsp:cNvSpPr/>
      </dsp:nvSpPr>
      <dsp:spPr>
        <a:xfrm>
          <a:off x="0" y="3712580"/>
          <a:ext cx="6327317" cy="1164219"/>
        </a:xfrm>
        <a:prstGeom prst="trapezoid">
          <a:avLst>
            <a:gd name="adj" fmla="val 64872"/>
          </a:avLst>
        </a:prstGeom>
        <a:solidFill>
          <a:srgbClr val="169619"/>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88%</a:t>
          </a:r>
          <a:endParaRPr lang="en-US" sz="2000" b="1" kern="1200" dirty="0"/>
        </a:p>
        <a:p>
          <a:pPr lvl="0" algn="ctr" defTabSz="889000">
            <a:lnSpc>
              <a:spcPct val="90000"/>
            </a:lnSpc>
            <a:spcBef>
              <a:spcPct val="0"/>
            </a:spcBef>
            <a:spcAft>
              <a:spcPct val="35000"/>
            </a:spcAft>
          </a:pPr>
          <a:r>
            <a:rPr lang="en-US" sz="2000" b="1" kern="1200" dirty="0"/>
            <a:t>Within Normal Levels</a:t>
          </a:r>
        </a:p>
      </dsp:txBody>
      <dsp:txXfrm>
        <a:off x="1107280" y="3712580"/>
        <a:ext cx="4112756" cy="1164219"/>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AC8CEC3D-96F7-401F-9673-3EE7F75C9C5B}" type="datetimeFigureOut">
              <a:rPr lang="en-US"/>
              <a:t>5/16/2019</a:t>
            </a:fld>
            <a:endParaRPr/>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A98ED8CD-4E4C-49AC-BDC6-2963BA49E54F}" type="slidenum">
              <a:rPr/>
              <a:t>‹#›</a:t>
            </a:fld>
            <a:endParaRPr/>
          </a:p>
        </p:txBody>
      </p:sp>
    </p:spTree>
    <p:extLst>
      <p:ext uri="{BB962C8B-B14F-4D97-AF65-F5344CB8AC3E}">
        <p14:creationId xmlns:p14="http://schemas.microsoft.com/office/powerpoint/2010/main" val="343417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032BCF4-D26D-4DAF-9F57-FE1E61FE7935}" type="datetimeFigureOut">
              <a:rPr lang="en-US"/>
              <a:t>5/16/2019</a:t>
            </a:fld>
            <a:endParaRPr/>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endParaRPr/>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5FB91549-43BF-425A-AF25-75262019208C}" type="slidenum">
              <a:rPr/>
              <a:t>‹#›</a:t>
            </a:fld>
            <a:endParaRPr/>
          </a:p>
        </p:txBody>
      </p:sp>
    </p:spTree>
    <p:extLst>
      <p:ext uri="{BB962C8B-B14F-4D97-AF65-F5344CB8AC3E}">
        <p14:creationId xmlns:p14="http://schemas.microsoft.com/office/powerpoint/2010/main" val="4239286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Slide Image Placeholder 1"/>
          <p:cNvSpPr>
            <a:spLocks noGrp="1" noRot="1" noChangeAspect="1" noTextEdit="1"/>
          </p:cNvSpPr>
          <p:nvPr>
            <p:ph type="sldImg"/>
          </p:nvPr>
        </p:nvSpPr>
        <p:spPr bwMode="auto">
          <a:xfrm>
            <a:off x="409575" y="698500"/>
            <a:ext cx="6203950"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3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85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D13872-C8B5-4B27-BE45-EE3C34C156E8}" type="slidenum">
              <a:rPr lang="en-US" smtClean="0">
                <a:solidFill>
                  <a:prstClr val="black"/>
                </a:solidFill>
              </a:rPr>
              <a:pPr fontAlgn="base">
                <a:spcBef>
                  <a:spcPct val="0"/>
                </a:spcBef>
                <a:spcAft>
                  <a:spcPct val="0"/>
                </a:spcAft>
                <a:defRPr/>
              </a:pPr>
              <a:t>3</a:t>
            </a:fld>
            <a:endParaRPr lang="en-US" dirty="0">
              <a:solidFill>
                <a:prstClr val="black"/>
              </a:solidFill>
            </a:endParaRPr>
          </a:p>
        </p:txBody>
      </p:sp>
    </p:spTree>
    <p:extLst>
      <p:ext uri="{BB962C8B-B14F-4D97-AF65-F5344CB8AC3E}">
        <p14:creationId xmlns:p14="http://schemas.microsoft.com/office/powerpoint/2010/main" val="16883284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081" y="4960137"/>
            <a:ext cx="7770376" cy="1463040"/>
          </a:xfrm>
        </p:spPr>
        <p:txBody>
          <a:bodyPr anchor="ctr">
            <a:normAutofit/>
          </a:bodyPr>
          <a:lstStyle>
            <a:lvl1pPr algn="r">
              <a:defRPr sz="4999" spc="200" baseline="0"/>
            </a:lvl1pPr>
          </a:lstStyle>
          <a:p>
            <a:r>
              <a:rPr lang="en-US"/>
              <a:t>Click to edit Master title style</a:t>
            </a:r>
            <a:endParaRPr lang="en-US" dirty="0"/>
          </a:p>
        </p:txBody>
      </p:sp>
      <p:sp>
        <p:nvSpPr>
          <p:cNvPr id="3" name="Subtitle 2"/>
          <p:cNvSpPr>
            <a:spLocks noGrp="1"/>
          </p:cNvSpPr>
          <p:nvPr>
            <p:ph type="subTitle" idx="1"/>
          </p:nvPr>
        </p:nvSpPr>
        <p:spPr>
          <a:xfrm>
            <a:off x="8608357" y="4960137"/>
            <a:ext cx="3199567"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079" indent="0" algn="ctr">
              <a:buNone/>
              <a:defRPr sz="1800"/>
            </a:lvl2pPr>
            <a:lvl3pPr marL="914157" indent="0" algn="ctr">
              <a:buNone/>
              <a:defRPr sz="1800"/>
            </a:lvl3pPr>
            <a:lvl4pPr marL="1371234" indent="0" algn="ctr">
              <a:buNone/>
              <a:defRPr sz="1800"/>
            </a:lvl4pPr>
            <a:lvl5pPr marL="1828311" indent="0" algn="ctr">
              <a:buNone/>
              <a:defRPr sz="1800"/>
            </a:lvl5pPr>
            <a:lvl6pPr marL="2285391" indent="0" algn="ctr">
              <a:buNone/>
              <a:defRPr sz="1800"/>
            </a:lvl6pPr>
            <a:lvl7pPr marL="2742468" indent="0" algn="ctr">
              <a:buNone/>
              <a:defRPr sz="1800"/>
            </a:lvl7pPr>
            <a:lvl8pPr marL="3199547" indent="0" algn="ctr">
              <a:buNone/>
              <a:defRPr sz="1800"/>
            </a:lvl8pPr>
            <a:lvl9pPr marL="3656624"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13" name="Rectangle 12"/>
          <p:cNvSpPr/>
          <p:nvPr/>
        </p:nvSpPr>
        <p:spPr>
          <a:xfrm>
            <a:off x="0" y="7"/>
            <a:ext cx="12188825"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4659"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3525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090574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33" y="762000"/>
            <a:ext cx="262821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345" y="762000"/>
            <a:ext cx="7579926"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rot="5400000" flipV="1">
            <a:off x="10055781" y="59382"/>
            <a:ext cx="0" cy="914162"/>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063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771D3-37D8-48DC-B0C5-B54C798F70D8}"/>
              </a:ext>
            </a:extLst>
          </p:cNvPr>
          <p:cNvSpPr>
            <a:spLocks noGrp="1"/>
          </p:cNvSpPr>
          <p:nvPr>
            <p:ph type="ctrTitle"/>
          </p:nvPr>
        </p:nvSpPr>
        <p:spPr>
          <a:xfrm>
            <a:off x="1523603" y="1122363"/>
            <a:ext cx="9141619"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6BE89366-E9F0-4227-AE05-2B31F9FDC2EC}"/>
              </a:ext>
            </a:extLst>
          </p:cNvPr>
          <p:cNvSpPr>
            <a:spLocks noGrp="1"/>
          </p:cNvSpPr>
          <p:nvPr>
            <p:ph type="subTitle" idx="1"/>
          </p:nvPr>
        </p:nvSpPr>
        <p:spPr>
          <a:xfrm>
            <a:off x="1523603" y="3602038"/>
            <a:ext cx="9141619" cy="1655762"/>
          </a:xfrm>
        </p:spPr>
        <p:txBody>
          <a:bodyPr/>
          <a:lstStyle>
            <a:lvl1pPr marL="0" indent="0" algn="ctr">
              <a:buNone/>
              <a:defRPr sz="2399"/>
            </a:lvl1pPr>
            <a:lvl2pPr marL="457079" indent="0" algn="ctr">
              <a:buNone/>
              <a:defRPr sz="2000"/>
            </a:lvl2pPr>
            <a:lvl3pPr marL="914157" indent="0" algn="ctr">
              <a:buNone/>
              <a:defRPr sz="1800"/>
            </a:lvl3pPr>
            <a:lvl4pPr marL="1371234" indent="0" algn="ctr">
              <a:buNone/>
              <a:defRPr sz="1600"/>
            </a:lvl4pPr>
            <a:lvl5pPr marL="1828311" indent="0" algn="ctr">
              <a:buNone/>
              <a:defRPr sz="1600"/>
            </a:lvl5pPr>
            <a:lvl6pPr marL="2285391" indent="0" algn="ctr">
              <a:buNone/>
              <a:defRPr sz="1600"/>
            </a:lvl6pPr>
            <a:lvl7pPr marL="2742468" indent="0" algn="ctr">
              <a:buNone/>
              <a:defRPr sz="1600"/>
            </a:lvl7pPr>
            <a:lvl8pPr marL="3199547" indent="0" algn="ctr">
              <a:buNone/>
              <a:defRPr sz="1600"/>
            </a:lvl8pPr>
            <a:lvl9pPr marL="3656624"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095565-C180-4090-A292-207BAE61123C}"/>
              </a:ext>
            </a:extLst>
          </p:cNvPr>
          <p:cNvSpPr>
            <a:spLocks noGrp="1"/>
          </p:cNvSpPr>
          <p:nvPr>
            <p:ph type="dt" sz="half" idx="10"/>
          </p:nvPr>
        </p:nvSpPr>
        <p:spPr/>
        <p:txBody>
          <a:bodyPr/>
          <a:lstStyle/>
          <a:p>
            <a:fld id="{81C93FC7-9D1A-468B-98DB-D1E8D74418D9}" type="datetimeFigureOut">
              <a:rPr lang="en-US" smtClean="0"/>
              <a:pPr/>
              <a:t>5/16/2019</a:t>
            </a:fld>
            <a:endParaRPr lang="en-US"/>
          </a:p>
        </p:txBody>
      </p:sp>
      <p:sp>
        <p:nvSpPr>
          <p:cNvPr id="5" name="Footer Placeholder 4">
            <a:extLst>
              <a:ext uri="{FF2B5EF4-FFF2-40B4-BE49-F238E27FC236}">
                <a16:creationId xmlns:a16="http://schemas.microsoft.com/office/drawing/2014/main" id="{EA48DEA7-D90B-48C1-8D06-693C071DDDE6}"/>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69387729-C0C0-4852-AC6F-B3DC36CFB11C}"/>
              </a:ext>
            </a:extLst>
          </p:cNvPr>
          <p:cNvSpPr>
            <a:spLocks noGrp="1"/>
          </p:cNvSpPr>
          <p:nvPr>
            <p:ph type="sldNum" sz="quarter" idx="12"/>
          </p:nvPr>
        </p:nvSpPr>
        <p:spPr/>
        <p:txBody>
          <a:bodyPr/>
          <a:lstStyle/>
          <a:p>
            <a:fld id="{A3F31473-23EB-4724-8B59-FE6D21D89FA4}" type="slidenum">
              <a:rPr lang="en-US" smtClean="0"/>
              <a:pPr/>
              <a:t>‹#›</a:t>
            </a:fld>
            <a:endParaRPr lang="en-US"/>
          </a:p>
        </p:txBody>
      </p:sp>
    </p:spTree>
    <p:extLst>
      <p:ext uri="{BB962C8B-B14F-4D97-AF65-F5344CB8AC3E}">
        <p14:creationId xmlns:p14="http://schemas.microsoft.com/office/powerpoint/2010/main" val="1398634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3356-52B1-487C-BDD6-0117AD9CFC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4C373-FCED-47BC-BAC3-7A7868C4117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712DB9-9AAA-4EC2-84C5-6469E082B321}"/>
              </a:ext>
            </a:extLst>
          </p:cNvPr>
          <p:cNvSpPr>
            <a:spLocks noGrp="1"/>
          </p:cNvSpPr>
          <p:nvPr>
            <p:ph type="dt" sz="half" idx="10"/>
          </p:nvPr>
        </p:nvSpPr>
        <p:spPr/>
        <p:txBody>
          <a:bodyPr/>
          <a:lstStyle/>
          <a:p>
            <a:fld id="{81C93FC7-9D1A-468B-98DB-D1E8D74418D9}" type="datetimeFigureOut">
              <a:rPr lang="en-US" smtClean="0"/>
              <a:t>5/16/2019</a:t>
            </a:fld>
            <a:endParaRPr lang="en-US"/>
          </a:p>
        </p:txBody>
      </p:sp>
      <p:sp>
        <p:nvSpPr>
          <p:cNvPr id="5" name="Footer Placeholder 4">
            <a:extLst>
              <a:ext uri="{FF2B5EF4-FFF2-40B4-BE49-F238E27FC236}">
                <a16:creationId xmlns:a16="http://schemas.microsoft.com/office/drawing/2014/main" id="{F7434B23-065D-46C5-BF42-91282C80E25B}"/>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38AE87A1-4FCA-4C48-969F-9288477E7EDA}"/>
              </a:ext>
            </a:extLst>
          </p:cNvPr>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785221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16A16-AD51-4928-BFBC-5C035C48C817}"/>
              </a:ext>
            </a:extLst>
          </p:cNvPr>
          <p:cNvSpPr>
            <a:spLocks noGrp="1"/>
          </p:cNvSpPr>
          <p:nvPr>
            <p:ph type="title"/>
          </p:nvPr>
        </p:nvSpPr>
        <p:spPr>
          <a:xfrm>
            <a:off x="831632" y="1709745"/>
            <a:ext cx="10512862" cy="2852737"/>
          </a:xfrm>
        </p:spPr>
        <p:txBody>
          <a:bodyPr anchor="b"/>
          <a:lstStyle>
            <a:lvl1pPr>
              <a:defRPr sz="5999"/>
            </a:lvl1pPr>
          </a:lstStyle>
          <a:p>
            <a:r>
              <a:rPr lang="en-US"/>
              <a:t>Click to edit Master title style</a:t>
            </a:r>
          </a:p>
        </p:txBody>
      </p:sp>
      <p:sp>
        <p:nvSpPr>
          <p:cNvPr id="3" name="Text Placeholder 2">
            <a:extLst>
              <a:ext uri="{FF2B5EF4-FFF2-40B4-BE49-F238E27FC236}">
                <a16:creationId xmlns:a16="http://schemas.microsoft.com/office/drawing/2014/main" id="{1463CE88-1A1C-4723-87E8-0C4D54B11ABB}"/>
              </a:ext>
            </a:extLst>
          </p:cNvPr>
          <p:cNvSpPr>
            <a:spLocks noGrp="1"/>
          </p:cNvSpPr>
          <p:nvPr>
            <p:ph type="body" idx="1"/>
          </p:nvPr>
        </p:nvSpPr>
        <p:spPr>
          <a:xfrm>
            <a:off x="831632" y="4589470"/>
            <a:ext cx="10512862" cy="1500187"/>
          </a:xfrm>
        </p:spPr>
        <p:txBody>
          <a:bodyPr/>
          <a:lstStyle>
            <a:lvl1pPr marL="0" indent="0">
              <a:buNone/>
              <a:defRPr sz="2399">
                <a:solidFill>
                  <a:schemeClr val="tx1">
                    <a:tint val="75000"/>
                  </a:schemeClr>
                </a:solidFill>
              </a:defRPr>
            </a:lvl1pPr>
            <a:lvl2pPr marL="457079" indent="0">
              <a:buNone/>
              <a:defRPr sz="2000">
                <a:solidFill>
                  <a:schemeClr val="tx1">
                    <a:tint val="75000"/>
                  </a:schemeClr>
                </a:solidFill>
              </a:defRPr>
            </a:lvl2pPr>
            <a:lvl3pPr marL="914157" indent="0">
              <a:buNone/>
              <a:defRPr sz="1800">
                <a:solidFill>
                  <a:schemeClr val="tx1">
                    <a:tint val="75000"/>
                  </a:schemeClr>
                </a:solidFill>
              </a:defRPr>
            </a:lvl3pPr>
            <a:lvl4pPr marL="1371234" indent="0">
              <a:buNone/>
              <a:defRPr sz="1600">
                <a:solidFill>
                  <a:schemeClr val="tx1">
                    <a:tint val="75000"/>
                  </a:schemeClr>
                </a:solidFill>
              </a:defRPr>
            </a:lvl4pPr>
            <a:lvl5pPr marL="1828311" indent="0">
              <a:buNone/>
              <a:defRPr sz="1600">
                <a:solidFill>
                  <a:schemeClr val="tx1">
                    <a:tint val="75000"/>
                  </a:schemeClr>
                </a:solidFill>
              </a:defRPr>
            </a:lvl5pPr>
            <a:lvl6pPr marL="2285391" indent="0">
              <a:buNone/>
              <a:defRPr sz="1600">
                <a:solidFill>
                  <a:schemeClr val="tx1">
                    <a:tint val="75000"/>
                  </a:schemeClr>
                </a:solidFill>
              </a:defRPr>
            </a:lvl6pPr>
            <a:lvl7pPr marL="2742468" indent="0">
              <a:buNone/>
              <a:defRPr sz="1600">
                <a:solidFill>
                  <a:schemeClr val="tx1">
                    <a:tint val="75000"/>
                  </a:schemeClr>
                </a:solidFill>
              </a:defRPr>
            </a:lvl7pPr>
            <a:lvl8pPr marL="3199547" indent="0">
              <a:buNone/>
              <a:defRPr sz="1600">
                <a:solidFill>
                  <a:schemeClr val="tx1">
                    <a:tint val="75000"/>
                  </a:schemeClr>
                </a:solidFill>
              </a:defRPr>
            </a:lvl8pPr>
            <a:lvl9pPr marL="3656624"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608EE8E-52DA-4589-8838-BACEA7A4C6EF}"/>
              </a:ext>
            </a:extLst>
          </p:cNvPr>
          <p:cNvSpPr>
            <a:spLocks noGrp="1"/>
          </p:cNvSpPr>
          <p:nvPr>
            <p:ph type="dt" sz="half" idx="10"/>
          </p:nvPr>
        </p:nvSpPr>
        <p:spPr/>
        <p:txBody>
          <a:bodyPr/>
          <a:lstStyle/>
          <a:p>
            <a:fld id="{81C93FC7-9D1A-468B-98DB-D1E8D74418D9}" type="datetimeFigureOut">
              <a:rPr lang="en-US" smtClean="0"/>
              <a:pPr/>
              <a:t>5/16/2019</a:t>
            </a:fld>
            <a:endParaRPr lang="en-US"/>
          </a:p>
        </p:txBody>
      </p:sp>
      <p:sp>
        <p:nvSpPr>
          <p:cNvPr id="5" name="Footer Placeholder 4">
            <a:extLst>
              <a:ext uri="{FF2B5EF4-FFF2-40B4-BE49-F238E27FC236}">
                <a16:creationId xmlns:a16="http://schemas.microsoft.com/office/drawing/2014/main" id="{93DC7684-5576-48A4-9029-60C5416A1B85}"/>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4C85A667-2882-4364-B079-68B0175F3C58}"/>
              </a:ext>
            </a:extLst>
          </p:cNvPr>
          <p:cNvSpPr>
            <a:spLocks noGrp="1"/>
          </p:cNvSpPr>
          <p:nvPr>
            <p:ph type="sldNum" sz="quarter" idx="12"/>
          </p:nvPr>
        </p:nvSpPr>
        <p:spPr/>
        <p:txBody>
          <a:bodyPr/>
          <a:lstStyle/>
          <a:p>
            <a:fld id="{A3F31473-23EB-4724-8B59-FE6D21D89FA4}" type="slidenum">
              <a:rPr lang="en-US" smtClean="0"/>
              <a:pPr/>
              <a:t>‹#›</a:t>
            </a:fld>
            <a:endParaRPr lang="en-US"/>
          </a:p>
        </p:txBody>
      </p:sp>
    </p:spTree>
    <p:extLst>
      <p:ext uri="{BB962C8B-B14F-4D97-AF65-F5344CB8AC3E}">
        <p14:creationId xmlns:p14="http://schemas.microsoft.com/office/powerpoint/2010/main" val="1336301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E04D4-83D5-47A6-8598-805205AD8E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C9F5F5-6FEE-4BA9-A440-65B91D386B87}"/>
              </a:ext>
            </a:extLst>
          </p:cNvPr>
          <p:cNvSpPr>
            <a:spLocks noGrp="1"/>
          </p:cNvSpPr>
          <p:nvPr>
            <p:ph sz="half" idx="1"/>
          </p:nvPr>
        </p:nvSpPr>
        <p:spPr>
          <a:xfrm>
            <a:off x="837983" y="1825625"/>
            <a:ext cx="518025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EC35E1-EFEB-48AE-9777-733D935DA64D}"/>
              </a:ext>
            </a:extLst>
          </p:cNvPr>
          <p:cNvSpPr>
            <a:spLocks noGrp="1"/>
          </p:cNvSpPr>
          <p:nvPr>
            <p:ph sz="half" idx="2"/>
          </p:nvPr>
        </p:nvSpPr>
        <p:spPr>
          <a:xfrm>
            <a:off x="6170592" y="1825625"/>
            <a:ext cx="518025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D64E4E-97B4-4C13-BD7E-30A22E37F601}"/>
              </a:ext>
            </a:extLst>
          </p:cNvPr>
          <p:cNvSpPr>
            <a:spLocks noGrp="1"/>
          </p:cNvSpPr>
          <p:nvPr>
            <p:ph type="dt" sz="half" idx="10"/>
          </p:nvPr>
        </p:nvSpPr>
        <p:spPr/>
        <p:txBody>
          <a:bodyPr/>
          <a:lstStyle/>
          <a:p>
            <a:fld id="{81C93FC7-9D1A-468B-98DB-D1E8D74418D9}" type="datetimeFigureOut">
              <a:rPr lang="en-US" smtClean="0"/>
              <a:t>5/16/2019</a:t>
            </a:fld>
            <a:endParaRPr lang="en-US"/>
          </a:p>
        </p:txBody>
      </p:sp>
      <p:sp>
        <p:nvSpPr>
          <p:cNvPr id="6" name="Footer Placeholder 5">
            <a:extLst>
              <a:ext uri="{FF2B5EF4-FFF2-40B4-BE49-F238E27FC236}">
                <a16:creationId xmlns:a16="http://schemas.microsoft.com/office/drawing/2014/main" id="{EAC077E5-3A68-48FD-BE07-7B674B3F845A}"/>
              </a:ext>
            </a:extLst>
          </p:cNvPr>
          <p:cNvSpPr>
            <a:spLocks noGrp="1"/>
          </p:cNvSpPr>
          <p:nvPr>
            <p:ph type="ftr" sz="quarter" idx="11"/>
          </p:nvPr>
        </p:nvSpPr>
        <p:spPr/>
        <p:txBody>
          <a:bodyPr/>
          <a:lstStyle/>
          <a:p>
            <a:r>
              <a:rPr lang="en-US"/>
              <a:t>Add a footer</a:t>
            </a:r>
            <a:endParaRPr lang="en-US" dirty="0"/>
          </a:p>
        </p:txBody>
      </p:sp>
      <p:sp>
        <p:nvSpPr>
          <p:cNvPr id="7" name="Slide Number Placeholder 6">
            <a:extLst>
              <a:ext uri="{FF2B5EF4-FFF2-40B4-BE49-F238E27FC236}">
                <a16:creationId xmlns:a16="http://schemas.microsoft.com/office/drawing/2014/main" id="{531AA635-75E7-4D63-9728-FDA0DB039B38}"/>
              </a:ext>
            </a:extLst>
          </p:cNvPr>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418418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74CF7-249D-4DC9-8612-22CB6E28D1A3}"/>
              </a:ext>
            </a:extLst>
          </p:cNvPr>
          <p:cNvSpPr>
            <a:spLocks noGrp="1"/>
          </p:cNvSpPr>
          <p:nvPr>
            <p:ph type="title"/>
          </p:nvPr>
        </p:nvSpPr>
        <p:spPr>
          <a:xfrm>
            <a:off x="839569" y="365129"/>
            <a:ext cx="10512862"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DA8144-48CD-4496-BE32-3906FB55D4CB}"/>
              </a:ext>
            </a:extLst>
          </p:cNvPr>
          <p:cNvSpPr>
            <a:spLocks noGrp="1"/>
          </p:cNvSpPr>
          <p:nvPr>
            <p:ph type="body" idx="1"/>
          </p:nvPr>
        </p:nvSpPr>
        <p:spPr>
          <a:xfrm>
            <a:off x="839571" y="1681163"/>
            <a:ext cx="5156443" cy="823912"/>
          </a:xfrm>
        </p:spPr>
        <p:txBody>
          <a:bodyPr anchor="b"/>
          <a:lstStyle>
            <a:lvl1pPr marL="0" indent="0">
              <a:buNone/>
              <a:defRPr sz="2399" b="1"/>
            </a:lvl1pPr>
            <a:lvl2pPr marL="457079" indent="0">
              <a:buNone/>
              <a:defRPr sz="2000" b="1"/>
            </a:lvl2pPr>
            <a:lvl3pPr marL="914157" indent="0">
              <a:buNone/>
              <a:defRPr sz="1800" b="1"/>
            </a:lvl3pPr>
            <a:lvl4pPr marL="1371234" indent="0">
              <a:buNone/>
              <a:defRPr sz="1600" b="1"/>
            </a:lvl4pPr>
            <a:lvl5pPr marL="1828311" indent="0">
              <a:buNone/>
              <a:defRPr sz="1600" b="1"/>
            </a:lvl5pPr>
            <a:lvl6pPr marL="2285391" indent="0">
              <a:buNone/>
              <a:defRPr sz="1600" b="1"/>
            </a:lvl6pPr>
            <a:lvl7pPr marL="2742468" indent="0">
              <a:buNone/>
              <a:defRPr sz="1600" b="1"/>
            </a:lvl7pPr>
            <a:lvl8pPr marL="3199547" indent="0">
              <a:buNone/>
              <a:defRPr sz="1600" b="1"/>
            </a:lvl8pPr>
            <a:lvl9pPr marL="3656624"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12F0660-7129-4910-8083-338C40C73352}"/>
              </a:ext>
            </a:extLst>
          </p:cNvPr>
          <p:cNvSpPr>
            <a:spLocks noGrp="1"/>
          </p:cNvSpPr>
          <p:nvPr>
            <p:ph sz="half" idx="2"/>
          </p:nvPr>
        </p:nvSpPr>
        <p:spPr>
          <a:xfrm>
            <a:off x="839571" y="2505075"/>
            <a:ext cx="5156443"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DE52AE-1CAF-4336-BB93-5389A9EADE63}"/>
              </a:ext>
            </a:extLst>
          </p:cNvPr>
          <p:cNvSpPr>
            <a:spLocks noGrp="1"/>
          </p:cNvSpPr>
          <p:nvPr>
            <p:ph type="body" sz="quarter" idx="3"/>
          </p:nvPr>
        </p:nvSpPr>
        <p:spPr>
          <a:xfrm>
            <a:off x="6170593" y="1681163"/>
            <a:ext cx="5181838" cy="823912"/>
          </a:xfrm>
        </p:spPr>
        <p:txBody>
          <a:bodyPr anchor="b"/>
          <a:lstStyle>
            <a:lvl1pPr marL="0" indent="0">
              <a:buNone/>
              <a:defRPr sz="2399" b="1"/>
            </a:lvl1pPr>
            <a:lvl2pPr marL="457079" indent="0">
              <a:buNone/>
              <a:defRPr sz="2000" b="1"/>
            </a:lvl2pPr>
            <a:lvl3pPr marL="914157" indent="0">
              <a:buNone/>
              <a:defRPr sz="1800" b="1"/>
            </a:lvl3pPr>
            <a:lvl4pPr marL="1371234" indent="0">
              <a:buNone/>
              <a:defRPr sz="1600" b="1"/>
            </a:lvl4pPr>
            <a:lvl5pPr marL="1828311" indent="0">
              <a:buNone/>
              <a:defRPr sz="1600" b="1"/>
            </a:lvl5pPr>
            <a:lvl6pPr marL="2285391" indent="0">
              <a:buNone/>
              <a:defRPr sz="1600" b="1"/>
            </a:lvl6pPr>
            <a:lvl7pPr marL="2742468" indent="0">
              <a:buNone/>
              <a:defRPr sz="1600" b="1"/>
            </a:lvl7pPr>
            <a:lvl8pPr marL="3199547" indent="0">
              <a:buNone/>
              <a:defRPr sz="1600" b="1"/>
            </a:lvl8pPr>
            <a:lvl9pPr marL="3656624"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53B1D6D-FC4B-4FCC-A932-E14AA99937FC}"/>
              </a:ext>
            </a:extLst>
          </p:cNvPr>
          <p:cNvSpPr>
            <a:spLocks noGrp="1"/>
          </p:cNvSpPr>
          <p:nvPr>
            <p:ph sz="quarter" idx="4"/>
          </p:nvPr>
        </p:nvSpPr>
        <p:spPr>
          <a:xfrm>
            <a:off x="6170593" y="2505075"/>
            <a:ext cx="518183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B6CAA8-83D8-44EB-94FC-AC4953F3151D}"/>
              </a:ext>
            </a:extLst>
          </p:cNvPr>
          <p:cNvSpPr>
            <a:spLocks noGrp="1"/>
          </p:cNvSpPr>
          <p:nvPr>
            <p:ph type="dt" sz="half" idx="10"/>
          </p:nvPr>
        </p:nvSpPr>
        <p:spPr/>
        <p:txBody>
          <a:bodyPr/>
          <a:lstStyle/>
          <a:p>
            <a:fld id="{81C93FC7-9D1A-468B-98DB-D1E8D74418D9}" type="datetimeFigureOut">
              <a:rPr lang="en-US" smtClean="0"/>
              <a:pPr/>
              <a:t>5/16/2019</a:t>
            </a:fld>
            <a:endParaRPr lang="en-US" dirty="0"/>
          </a:p>
        </p:txBody>
      </p:sp>
      <p:sp>
        <p:nvSpPr>
          <p:cNvPr id="8" name="Footer Placeholder 7">
            <a:extLst>
              <a:ext uri="{FF2B5EF4-FFF2-40B4-BE49-F238E27FC236}">
                <a16:creationId xmlns:a16="http://schemas.microsoft.com/office/drawing/2014/main" id="{60153E33-7E56-44B6-AC7B-32B55755AF20}"/>
              </a:ext>
            </a:extLst>
          </p:cNvPr>
          <p:cNvSpPr>
            <a:spLocks noGrp="1"/>
          </p:cNvSpPr>
          <p:nvPr>
            <p:ph type="ftr" sz="quarter" idx="11"/>
          </p:nvPr>
        </p:nvSpPr>
        <p:spPr/>
        <p:txBody>
          <a:bodyPr/>
          <a:lstStyle/>
          <a:p>
            <a:r>
              <a:rPr lang="en-US"/>
              <a:t>Add a footer</a:t>
            </a:r>
            <a:endParaRPr lang="en-US" dirty="0"/>
          </a:p>
        </p:txBody>
      </p:sp>
      <p:sp>
        <p:nvSpPr>
          <p:cNvPr id="9" name="Slide Number Placeholder 8">
            <a:extLst>
              <a:ext uri="{FF2B5EF4-FFF2-40B4-BE49-F238E27FC236}">
                <a16:creationId xmlns:a16="http://schemas.microsoft.com/office/drawing/2014/main" id="{72DD789D-B95C-4DC9-9C90-93EC152F2CAA}"/>
              </a:ext>
            </a:extLst>
          </p:cNvPr>
          <p:cNvSpPr>
            <a:spLocks noGrp="1"/>
          </p:cNvSpPr>
          <p:nvPr>
            <p:ph type="sldNum" sz="quarter" idx="12"/>
          </p:nvPr>
        </p:nvSpPr>
        <p:spPr/>
        <p:txBody>
          <a:bodyPr/>
          <a:lstStyle/>
          <a:p>
            <a:fld id="{A3F31473-23EB-4724-8B59-FE6D21D89FA4}" type="slidenum">
              <a:rPr lang="en-US" smtClean="0"/>
              <a:pPr/>
              <a:t>‹#›</a:t>
            </a:fld>
            <a:endParaRPr lang="en-US"/>
          </a:p>
        </p:txBody>
      </p:sp>
    </p:spTree>
    <p:extLst>
      <p:ext uri="{BB962C8B-B14F-4D97-AF65-F5344CB8AC3E}">
        <p14:creationId xmlns:p14="http://schemas.microsoft.com/office/powerpoint/2010/main" val="24867525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676EC-E09E-4A4C-AF00-D0B1C60D15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3497A6-6EC0-4FCA-832A-E209785593FF}"/>
              </a:ext>
            </a:extLst>
          </p:cNvPr>
          <p:cNvSpPr>
            <a:spLocks noGrp="1"/>
          </p:cNvSpPr>
          <p:nvPr>
            <p:ph type="dt" sz="half" idx="10"/>
          </p:nvPr>
        </p:nvSpPr>
        <p:spPr/>
        <p:txBody>
          <a:bodyPr/>
          <a:lstStyle/>
          <a:p>
            <a:fld id="{81C93FC7-9D1A-468B-98DB-D1E8D74418D9}" type="datetimeFigureOut">
              <a:rPr lang="en-US" smtClean="0"/>
              <a:t>5/16/2019</a:t>
            </a:fld>
            <a:endParaRPr lang="en-US"/>
          </a:p>
        </p:txBody>
      </p:sp>
      <p:sp>
        <p:nvSpPr>
          <p:cNvPr id="4" name="Footer Placeholder 3">
            <a:extLst>
              <a:ext uri="{FF2B5EF4-FFF2-40B4-BE49-F238E27FC236}">
                <a16:creationId xmlns:a16="http://schemas.microsoft.com/office/drawing/2014/main" id="{A4399940-CEF7-4AF4-9DD0-DF2D37F36266}"/>
              </a:ext>
            </a:extLst>
          </p:cNvPr>
          <p:cNvSpPr>
            <a:spLocks noGrp="1"/>
          </p:cNvSpPr>
          <p:nvPr>
            <p:ph type="ftr" sz="quarter" idx="11"/>
          </p:nvPr>
        </p:nvSpPr>
        <p:spPr/>
        <p:txBody>
          <a:bodyPr/>
          <a:lstStyle/>
          <a:p>
            <a:r>
              <a:rPr lang="en-US"/>
              <a:t>Add a footer</a:t>
            </a:r>
            <a:endParaRPr lang="en-US" dirty="0"/>
          </a:p>
        </p:txBody>
      </p:sp>
      <p:sp>
        <p:nvSpPr>
          <p:cNvPr id="5" name="Slide Number Placeholder 4">
            <a:extLst>
              <a:ext uri="{FF2B5EF4-FFF2-40B4-BE49-F238E27FC236}">
                <a16:creationId xmlns:a16="http://schemas.microsoft.com/office/drawing/2014/main" id="{DCAC1A1B-0599-439E-B31A-0362B8BE86BC}"/>
              </a:ext>
            </a:extLst>
          </p:cNvPr>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1018151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4C11B1-A2D1-48F3-B7F0-9F70525159D3}"/>
              </a:ext>
            </a:extLst>
          </p:cNvPr>
          <p:cNvSpPr>
            <a:spLocks noGrp="1"/>
          </p:cNvSpPr>
          <p:nvPr>
            <p:ph type="dt" sz="half" idx="10"/>
          </p:nvPr>
        </p:nvSpPr>
        <p:spPr/>
        <p:txBody>
          <a:bodyPr/>
          <a:lstStyle/>
          <a:p>
            <a:fld id="{81C93FC7-9D1A-468B-98DB-D1E8D74418D9}" type="datetimeFigureOut">
              <a:rPr lang="en-US" smtClean="0"/>
              <a:t>5/16/2019</a:t>
            </a:fld>
            <a:endParaRPr lang="en-US"/>
          </a:p>
        </p:txBody>
      </p:sp>
      <p:sp>
        <p:nvSpPr>
          <p:cNvPr id="3" name="Footer Placeholder 2">
            <a:extLst>
              <a:ext uri="{FF2B5EF4-FFF2-40B4-BE49-F238E27FC236}">
                <a16:creationId xmlns:a16="http://schemas.microsoft.com/office/drawing/2014/main" id="{A7B40D6A-874F-427F-8C9F-772C6776AD66}"/>
              </a:ext>
            </a:extLst>
          </p:cNvPr>
          <p:cNvSpPr>
            <a:spLocks noGrp="1"/>
          </p:cNvSpPr>
          <p:nvPr>
            <p:ph type="ftr" sz="quarter" idx="11"/>
          </p:nvPr>
        </p:nvSpPr>
        <p:spPr/>
        <p:txBody>
          <a:bodyPr/>
          <a:lstStyle/>
          <a:p>
            <a:r>
              <a:rPr lang="en-US"/>
              <a:t>Add a footer</a:t>
            </a:r>
            <a:endParaRPr lang="en-US" dirty="0"/>
          </a:p>
        </p:txBody>
      </p:sp>
      <p:sp>
        <p:nvSpPr>
          <p:cNvPr id="4" name="Slide Number Placeholder 3">
            <a:extLst>
              <a:ext uri="{FF2B5EF4-FFF2-40B4-BE49-F238E27FC236}">
                <a16:creationId xmlns:a16="http://schemas.microsoft.com/office/drawing/2014/main" id="{60E5B97C-F09F-435B-8F8C-4DFECF4307F2}"/>
              </a:ext>
            </a:extLst>
          </p:cNvPr>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1074892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B4D5F-CC9A-48FF-A76D-2A8A07159D53}"/>
              </a:ext>
            </a:extLst>
          </p:cNvPr>
          <p:cNvSpPr>
            <a:spLocks noGrp="1"/>
          </p:cNvSpPr>
          <p:nvPr>
            <p:ph type="title"/>
          </p:nvPr>
        </p:nvSpPr>
        <p:spPr>
          <a:xfrm>
            <a:off x="839572" y="457200"/>
            <a:ext cx="3931213" cy="1600200"/>
          </a:xfrm>
        </p:spPr>
        <p:txBody>
          <a:bodyPr anchor="b"/>
          <a:lstStyle>
            <a:lvl1pPr>
              <a:defRPr sz="3199"/>
            </a:lvl1pPr>
          </a:lstStyle>
          <a:p>
            <a:r>
              <a:rPr lang="en-US"/>
              <a:t>Click to edit Master title style</a:t>
            </a:r>
          </a:p>
        </p:txBody>
      </p:sp>
      <p:sp>
        <p:nvSpPr>
          <p:cNvPr id="3" name="Content Placeholder 2">
            <a:extLst>
              <a:ext uri="{FF2B5EF4-FFF2-40B4-BE49-F238E27FC236}">
                <a16:creationId xmlns:a16="http://schemas.microsoft.com/office/drawing/2014/main" id="{B6FFC5DB-2055-4EF3-8088-49C6133FB43C}"/>
              </a:ext>
            </a:extLst>
          </p:cNvPr>
          <p:cNvSpPr>
            <a:spLocks noGrp="1"/>
          </p:cNvSpPr>
          <p:nvPr>
            <p:ph idx="1"/>
          </p:nvPr>
        </p:nvSpPr>
        <p:spPr>
          <a:xfrm>
            <a:off x="5181838" y="987432"/>
            <a:ext cx="6170593" cy="4873625"/>
          </a:xfrm>
        </p:spPr>
        <p:txBody>
          <a:bodyPr/>
          <a:lstStyle>
            <a:lvl1pPr>
              <a:defRPr sz="3199"/>
            </a:lvl1pPr>
            <a:lvl2pPr>
              <a:defRPr sz="2799"/>
            </a:lvl2pPr>
            <a:lvl3pPr>
              <a:defRPr sz="2399"/>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CF8FA4-CAA0-457A-A402-D009382063B9}"/>
              </a:ext>
            </a:extLst>
          </p:cNvPr>
          <p:cNvSpPr>
            <a:spLocks noGrp="1"/>
          </p:cNvSpPr>
          <p:nvPr>
            <p:ph type="body" sz="half" idx="2"/>
          </p:nvPr>
        </p:nvSpPr>
        <p:spPr>
          <a:xfrm>
            <a:off x="839572" y="2057400"/>
            <a:ext cx="3931213" cy="3811588"/>
          </a:xfrm>
        </p:spPr>
        <p:txBody>
          <a:bodyPr/>
          <a:lstStyle>
            <a:lvl1pPr marL="0" indent="0">
              <a:buNone/>
              <a:defRPr sz="1600"/>
            </a:lvl1pPr>
            <a:lvl2pPr marL="457079" indent="0">
              <a:buNone/>
              <a:defRPr sz="1400"/>
            </a:lvl2pPr>
            <a:lvl3pPr marL="914157" indent="0">
              <a:buNone/>
              <a:defRPr sz="1200"/>
            </a:lvl3pPr>
            <a:lvl4pPr marL="1371234" indent="0">
              <a:buNone/>
              <a:defRPr sz="1000"/>
            </a:lvl4pPr>
            <a:lvl5pPr marL="1828311" indent="0">
              <a:buNone/>
              <a:defRPr sz="1000"/>
            </a:lvl5pPr>
            <a:lvl6pPr marL="2285391" indent="0">
              <a:buNone/>
              <a:defRPr sz="1000"/>
            </a:lvl6pPr>
            <a:lvl7pPr marL="2742468" indent="0">
              <a:buNone/>
              <a:defRPr sz="1000"/>
            </a:lvl7pPr>
            <a:lvl8pPr marL="3199547" indent="0">
              <a:buNone/>
              <a:defRPr sz="1000"/>
            </a:lvl8pPr>
            <a:lvl9pPr marL="3656624"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8347350-F36B-43AE-8D1D-6D68E2CA266F}"/>
              </a:ext>
            </a:extLst>
          </p:cNvPr>
          <p:cNvSpPr>
            <a:spLocks noGrp="1"/>
          </p:cNvSpPr>
          <p:nvPr>
            <p:ph type="dt" sz="half" idx="10"/>
          </p:nvPr>
        </p:nvSpPr>
        <p:spPr/>
        <p:txBody>
          <a:bodyPr/>
          <a:lstStyle/>
          <a:p>
            <a:fld id="{81C93FC7-9D1A-468B-98DB-D1E8D74418D9}" type="datetimeFigureOut">
              <a:rPr lang="en-US" smtClean="0"/>
              <a:t>5/16/2019</a:t>
            </a:fld>
            <a:endParaRPr lang="en-US"/>
          </a:p>
        </p:txBody>
      </p:sp>
      <p:sp>
        <p:nvSpPr>
          <p:cNvPr id="6" name="Footer Placeholder 5">
            <a:extLst>
              <a:ext uri="{FF2B5EF4-FFF2-40B4-BE49-F238E27FC236}">
                <a16:creationId xmlns:a16="http://schemas.microsoft.com/office/drawing/2014/main" id="{E7AC3EC5-1B34-4CEB-B535-E08D3EEB1940}"/>
              </a:ext>
            </a:extLst>
          </p:cNvPr>
          <p:cNvSpPr>
            <a:spLocks noGrp="1"/>
          </p:cNvSpPr>
          <p:nvPr>
            <p:ph type="ftr" sz="quarter" idx="11"/>
          </p:nvPr>
        </p:nvSpPr>
        <p:spPr/>
        <p:txBody>
          <a:bodyPr/>
          <a:lstStyle/>
          <a:p>
            <a:r>
              <a:rPr lang="en-US"/>
              <a:t>Add a footer</a:t>
            </a:r>
            <a:endParaRPr lang="en-US" dirty="0"/>
          </a:p>
        </p:txBody>
      </p:sp>
      <p:sp>
        <p:nvSpPr>
          <p:cNvPr id="7" name="Slide Number Placeholder 6">
            <a:extLst>
              <a:ext uri="{FF2B5EF4-FFF2-40B4-BE49-F238E27FC236}">
                <a16:creationId xmlns:a16="http://schemas.microsoft.com/office/drawing/2014/main" id="{FC592764-1E06-49BE-A2DC-49B4C530888E}"/>
              </a:ext>
            </a:extLst>
          </p:cNvPr>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649959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912798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BB13F-B640-4123-B8F8-2306F8F7C133}"/>
              </a:ext>
            </a:extLst>
          </p:cNvPr>
          <p:cNvSpPr>
            <a:spLocks noGrp="1"/>
          </p:cNvSpPr>
          <p:nvPr>
            <p:ph type="title"/>
          </p:nvPr>
        </p:nvSpPr>
        <p:spPr>
          <a:xfrm>
            <a:off x="839572" y="457200"/>
            <a:ext cx="3931213" cy="1600200"/>
          </a:xfrm>
        </p:spPr>
        <p:txBody>
          <a:bodyPr anchor="b"/>
          <a:lstStyle>
            <a:lvl1pPr>
              <a:defRPr sz="3199"/>
            </a:lvl1pPr>
          </a:lstStyle>
          <a:p>
            <a:r>
              <a:rPr lang="en-US"/>
              <a:t>Click to edit Master title style</a:t>
            </a:r>
          </a:p>
        </p:txBody>
      </p:sp>
      <p:sp>
        <p:nvSpPr>
          <p:cNvPr id="3" name="Picture Placeholder 2">
            <a:extLst>
              <a:ext uri="{FF2B5EF4-FFF2-40B4-BE49-F238E27FC236}">
                <a16:creationId xmlns:a16="http://schemas.microsoft.com/office/drawing/2014/main" id="{D8D6DFDE-BE9A-44A9-9FBD-B01DEA15DD12}"/>
              </a:ext>
            </a:extLst>
          </p:cNvPr>
          <p:cNvSpPr>
            <a:spLocks noGrp="1"/>
          </p:cNvSpPr>
          <p:nvPr>
            <p:ph type="pic" idx="1"/>
          </p:nvPr>
        </p:nvSpPr>
        <p:spPr>
          <a:xfrm>
            <a:off x="5181838" y="987432"/>
            <a:ext cx="6170593" cy="4873625"/>
          </a:xfrm>
        </p:spPr>
        <p:txBody>
          <a:bodyPr/>
          <a:lstStyle>
            <a:lvl1pPr marL="0" indent="0">
              <a:buNone/>
              <a:defRPr sz="3199"/>
            </a:lvl1pPr>
            <a:lvl2pPr marL="457079" indent="0">
              <a:buNone/>
              <a:defRPr sz="2799"/>
            </a:lvl2pPr>
            <a:lvl3pPr marL="914157" indent="0">
              <a:buNone/>
              <a:defRPr sz="2399"/>
            </a:lvl3pPr>
            <a:lvl4pPr marL="1371234" indent="0">
              <a:buNone/>
              <a:defRPr sz="2000"/>
            </a:lvl4pPr>
            <a:lvl5pPr marL="1828311" indent="0">
              <a:buNone/>
              <a:defRPr sz="2000"/>
            </a:lvl5pPr>
            <a:lvl6pPr marL="2285391" indent="0">
              <a:buNone/>
              <a:defRPr sz="2000"/>
            </a:lvl6pPr>
            <a:lvl7pPr marL="2742468" indent="0">
              <a:buNone/>
              <a:defRPr sz="2000"/>
            </a:lvl7pPr>
            <a:lvl8pPr marL="3199547" indent="0">
              <a:buNone/>
              <a:defRPr sz="2000"/>
            </a:lvl8pPr>
            <a:lvl9pPr marL="3656624" indent="0">
              <a:buNone/>
              <a:defRPr sz="2000"/>
            </a:lvl9pPr>
          </a:lstStyle>
          <a:p>
            <a:endParaRPr lang="en-US"/>
          </a:p>
        </p:txBody>
      </p:sp>
      <p:sp>
        <p:nvSpPr>
          <p:cNvPr id="4" name="Text Placeholder 3">
            <a:extLst>
              <a:ext uri="{FF2B5EF4-FFF2-40B4-BE49-F238E27FC236}">
                <a16:creationId xmlns:a16="http://schemas.microsoft.com/office/drawing/2014/main" id="{D677E47B-7BC1-459C-82EC-2565CB6D0CA2}"/>
              </a:ext>
            </a:extLst>
          </p:cNvPr>
          <p:cNvSpPr>
            <a:spLocks noGrp="1"/>
          </p:cNvSpPr>
          <p:nvPr>
            <p:ph type="body" sz="half" idx="2"/>
          </p:nvPr>
        </p:nvSpPr>
        <p:spPr>
          <a:xfrm>
            <a:off x="839572" y="2057400"/>
            <a:ext cx="3931213" cy="3811588"/>
          </a:xfrm>
        </p:spPr>
        <p:txBody>
          <a:bodyPr/>
          <a:lstStyle>
            <a:lvl1pPr marL="0" indent="0">
              <a:buNone/>
              <a:defRPr sz="1600"/>
            </a:lvl1pPr>
            <a:lvl2pPr marL="457079" indent="0">
              <a:buNone/>
              <a:defRPr sz="1400"/>
            </a:lvl2pPr>
            <a:lvl3pPr marL="914157" indent="0">
              <a:buNone/>
              <a:defRPr sz="1200"/>
            </a:lvl3pPr>
            <a:lvl4pPr marL="1371234" indent="0">
              <a:buNone/>
              <a:defRPr sz="1000"/>
            </a:lvl4pPr>
            <a:lvl5pPr marL="1828311" indent="0">
              <a:buNone/>
              <a:defRPr sz="1000"/>
            </a:lvl5pPr>
            <a:lvl6pPr marL="2285391" indent="0">
              <a:buNone/>
              <a:defRPr sz="1000"/>
            </a:lvl6pPr>
            <a:lvl7pPr marL="2742468" indent="0">
              <a:buNone/>
              <a:defRPr sz="1000"/>
            </a:lvl7pPr>
            <a:lvl8pPr marL="3199547" indent="0">
              <a:buNone/>
              <a:defRPr sz="1000"/>
            </a:lvl8pPr>
            <a:lvl9pPr marL="3656624"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7DE3386-6475-4ACA-A24F-B96364C6FF64}"/>
              </a:ext>
            </a:extLst>
          </p:cNvPr>
          <p:cNvSpPr>
            <a:spLocks noGrp="1"/>
          </p:cNvSpPr>
          <p:nvPr>
            <p:ph type="dt" sz="half" idx="10"/>
          </p:nvPr>
        </p:nvSpPr>
        <p:spPr/>
        <p:txBody>
          <a:bodyPr/>
          <a:lstStyle/>
          <a:p>
            <a:fld id="{81C93FC7-9D1A-468B-98DB-D1E8D74418D9}" type="datetimeFigureOut">
              <a:rPr lang="en-US" smtClean="0"/>
              <a:t>5/16/2019</a:t>
            </a:fld>
            <a:endParaRPr lang="en-US"/>
          </a:p>
        </p:txBody>
      </p:sp>
      <p:sp>
        <p:nvSpPr>
          <p:cNvPr id="6" name="Footer Placeholder 5">
            <a:extLst>
              <a:ext uri="{FF2B5EF4-FFF2-40B4-BE49-F238E27FC236}">
                <a16:creationId xmlns:a16="http://schemas.microsoft.com/office/drawing/2014/main" id="{C9C432B8-C0D9-4B41-8D09-015125B4C4EF}"/>
              </a:ext>
            </a:extLst>
          </p:cNvPr>
          <p:cNvSpPr>
            <a:spLocks noGrp="1"/>
          </p:cNvSpPr>
          <p:nvPr>
            <p:ph type="ftr" sz="quarter" idx="11"/>
          </p:nvPr>
        </p:nvSpPr>
        <p:spPr/>
        <p:txBody>
          <a:bodyPr/>
          <a:lstStyle/>
          <a:p>
            <a:r>
              <a:rPr lang="en-US"/>
              <a:t>Add a footer</a:t>
            </a:r>
            <a:endParaRPr lang="en-US" dirty="0"/>
          </a:p>
        </p:txBody>
      </p:sp>
      <p:sp>
        <p:nvSpPr>
          <p:cNvPr id="7" name="Slide Number Placeholder 6">
            <a:extLst>
              <a:ext uri="{FF2B5EF4-FFF2-40B4-BE49-F238E27FC236}">
                <a16:creationId xmlns:a16="http://schemas.microsoft.com/office/drawing/2014/main" id="{CF4F10CF-3ED4-40B9-82AC-AFF365BE13D4}"/>
              </a:ext>
            </a:extLst>
          </p:cNvPr>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2143307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7B3AD-4B63-45DC-8A5F-FAA812BA4E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602695-C8BD-49B5-9529-85D7A1E59C8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9D787B-44BB-411A-9FAE-B612303B528F}"/>
              </a:ext>
            </a:extLst>
          </p:cNvPr>
          <p:cNvSpPr>
            <a:spLocks noGrp="1"/>
          </p:cNvSpPr>
          <p:nvPr>
            <p:ph type="dt" sz="half" idx="10"/>
          </p:nvPr>
        </p:nvSpPr>
        <p:spPr/>
        <p:txBody>
          <a:bodyPr/>
          <a:lstStyle/>
          <a:p>
            <a:fld id="{81C93FC7-9D1A-468B-98DB-D1E8D74418D9}" type="datetimeFigureOut">
              <a:rPr lang="en-US" smtClean="0"/>
              <a:t>5/16/2019</a:t>
            </a:fld>
            <a:endParaRPr lang="en-US"/>
          </a:p>
        </p:txBody>
      </p:sp>
      <p:sp>
        <p:nvSpPr>
          <p:cNvPr id="5" name="Footer Placeholder 4">
            <a:extLst>
              <a:ext uri="{FF2B5EF4-FFF2-40B4-BE49-F238E27FC236}">
                <a16:creationId xmlns:a16="http://schemas.microsoft.com/office/drawing/2014/main" id="{F63E394C-0B50-42A4-969B-EE6949976078}"/>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D3FC4AE8-47C3-475E-B024-4BF1FF09DA27}"/>
              </a:ext>
            </a:extLst>
          </p:cNvPr>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2205191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D56475-C6FA-4780-90DA-560E83FFF5E5}"/>
              </a:ext>
            </a:extLst>
          </p:cNvPr>
          <p:cNvSpPr>
            <a:spLocks noGrp="1"/>
          </p:cNvSpPr>
          <p:nvPr>
            <p:ph type="title" orient="vert"/>
          </p:nvPr>
        </p:nvSpPr>
        <p:spPr>
          <a:xfrm>
            <a:off x="8722631" y="365125"/>
            <a:ext cx="262821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3F611F-F9C8-410A-82BD-2E34873807FF}"/>
              </a:ext>
            </a:extLst>
          </p:cNvPr>
          <p:cNvSpPr>
            <a:spLocks noGrp="1"/>
          </p:cNvSpPr>
          <p:nvPr>
            <p:ph type="body" orient="vert" idx="1"/>
          </p:nvPr>
        </p:nvSpPr>
        <p:spPr>
          <a:xfrm>
            <a:off x="837982" y="365125"/>
            <a:ext cx="7732286"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82AC30-2DB0-4C54-B04A-EE44A2ADF300}"/>
              </a:ext>
            </a:extLst>
          </p:cNvPr>
          <p:cNvSpPr>
            <a:spLocks noGrp="1"/>
          </p:cNvSpPr>
          <p:nvPr>
            <p:ph type="dt" sz="half" idx="10"/>
          </p:nvPr>
        </p:nvSpPr>
        <p:spPr/>
        <p:txBody>
          <a:bodyPr/>
          <a:lstStyle/>
          <a:p>
            <a:fld id="{81C93FC7-9D1A-468B-98DB-D1E8D74418D9}" type="datetimeFigureOut">
              <a:rPr lang="en-US" smtClean="0"/>
              <a:t>5/16/2019</a:t>
            </a:fld>
            <a:endParaRPr lang="en-US"/>
          </a:p>
        </p:txBody>
      </p:sp>
      <p:sp>
        <p:nvSpPr>
          <p:cNvPr id="5" name="Footer Placeholder 4">
            <a:extLst>
              <a:ext uri="{FF2B5EF4-FFF2-40B4-BE49-F238E27FC236}">
                <a16:creationId xmlns:a16="http://schemas.microsoft.com/office/drawing/2014/main" id="{804B3B69-8303-41C9-B3E1-EE96737A4414}"/>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7A197738-2FAD-4299-A878-EEB3716E72AE}"/>
              </a:ext>
            </a:extLst>
          </p:cNvPr>
          <p:cNvSpPr>
            <a:spLocks noGrp="1"/>
          </p:cNvSpPr>
          <p:nvPr>
            <p:ph type="sldNum" sz="quarter" idx="12"/>
          </p:nvPr>
        </p:nvSpPr>
        <p:spPr/>
        <p:txBody>
          <a:bodyPr/>
          <a:lstStyle/>
          <a:p>
            <a:fld id="{A3F31473-23EB-4724-8B59-FE6D21D89FA4}" type="slidenum">
              <a:rPr lang="en-US" smtClean="0"/>
              <a:t>‹#›</a:t>
            </a:fld>
            <a:endParaRPr lang="en-US"/>
          </a:p>
        </p:txBody>
      </p:sp>
    </p:spTree>
    <p:extLst>
      <p:ext uri="{BB962C8B-B14F-4D97-AF65-F5344CB8AC3E}">
        <p14:creationId xmlns:p14="http://schemas.microsoft.com/office/powerpoint/2010/main" val="789149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081" y="4960137"/>
            <a:ext cx="7770376" cy="1463040"/>
          </a:xfrm>
        </p:spPr>
        <p:txBody>
          <a:bodyPr anchor="ctr">
            <a:normAutofit/>
          </a:bodyPr>
          <a:lstStyle>
            <a:lvl1pPr algn="r">
              <a:defRPr sz="4999"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08357" y="4960137"/>
            <a:ext cx="3199567"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079" indent="0">
              <a:buNone/>
              <a:defRPr sz="1800">
                <a:solidFill>
                  <a:schemeClr val="tx1">
                    <a:tint val="75000"/>
                  </a:schemeClr>
                </a:solidFill>
              </a:defRPr>
            </a:lvl2pPr>
            <a:lvl3pPr marL="914157" indent="0">
              <a:buNone/>
              <a:defRPr sz="1600">
                <a:solidFill>
                  <a:schemeClr val="tx1">
                    <a:tint val="75000"/>
                  </a:schemeClr>
                </a:solidFill>
              </a:defRPr>
            </a:lvl3pPr>
            <a:lvl4pPr marL="1371234" indent="0">
              <a:buNone/>
              <a:defRPr sz="1400">
                <a:solidFill>
                  <a:schemeClr val="tx1">
                    <a:tint val="75000"/>
                  </a:schemeClr>
                </a:solidFill>
              </a:defRPr>
            </a:lvl4pPr>
            <a:lvl5pPr marL="1828311" indent="0">
              <a:buNone/>
              <a:defRPr sz="1400">
                <a:solidFill>
                  <a:schemeClr val="tx1">
                    <a:tint val="75000"/>
                  </a:schemeClr>
                </a:solidFill>
              </a:defRPr>
            </a:lvl5pPr>
            <a:lvl6pPr marL="2285391" indent="0">
              <a:buNone/>
              <a:defRPr sz="1400">
                <a:solidFill>
                  <a:schemeClr val="tx1">
                    <a:tint val="75000"/>
                  </a:schemeClr>
                </a:solidFill>
              </a:defRPr>
            </a:lvl6pPr>
            <a:lvl7pPr marL="2742468" indent="0">
              <a:buNone/>
              <a:defRPr sz="1400">
                <a:solidFill>
                  <a:schemeClr val="tx1">
                    <a:tint val="75000"/>
                  </a:schemeClr>
                </a:solidFill>
              </a:defRPr>
            </a:lvl7pPr>
            <a:lvl8pPr marL="3199547" indent="0">
              <a:buNone/>
              <a:defRPr sz="1400">
                <a:solidFill>
                  <a:schemeClr val="tx1">
                    <a:tint val="75000"/>
                  </a:schemeClr>
                </a:solidFill>
              </a:defRPr>
            </a:lvl8pPr>
            <a:lvl9pPr marL="3656624"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5/16/2019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4659"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88825"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2461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3861" y="585216"/>
            <a:ext cx="9717541"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3860" y="2286000"/>
            <a:ext cx="4753642"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7760" y="2286000"/>
            <a:ext cx="4753642"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53814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3861" y="2179636"/>
            <a:ext cx="4753642" cy="822960"/>
          </a:xfrm>
        </p:spPr>
        <p:txBody>
          <a:bodyPr lIns="137160" rIns="137160" anchor="ctr">
            <a:normAutofit/>
          </a:bodyPr>
          <a:lstStyle>
            <a:lvl1pPr marL="0" indent="0">
              <a:spcBef>
                <a:spcPts val="0"/>
              </a:spcBef>
              <a:spcAft>
                <a:spcPts val="0"/>
              </a:spcAft>
              <a:buNone/>
              <a:defRPr sz="2299" b="0" cap="none" baseline="0">
                <a:solidFill>
                  <a:schemeClr val="accent2"/>
                </a:solidFill>
                <a:latin typeface="+mn-lt"/>
              </a:defRPr>
            </a:lvl1pPr>
            <a:lvl2pPr marL="457079" indent="0">
              <a:buNone/>
              <a:defRPr sz="2000" b="1"/>
            </a:lvl2pPr>
            <a:lvl3pPr marL="914157" indent="0">
              <a:buNone/>
              <a:defRPr sz="1800" b="1"/>
            </a:lvl3pPr>
            <a:lvl4pPr marL="1371234" indent="0">
              <a:buNone/>
              <a:defRPr sz="1600" b="1"/>
            </a:lvl4pPr>
            <a:lvl5pPr marL="1828311" indent="0">
              <a:buNone/>
              <a:defRPr sz="1600" b="1"/>
            </a:lvl5pPr>
            <a:lvl6pPr marL="2285391" indent="0">
              <a:buNone/>
              <a:defRPr sz="1600" b="1"/>
            </a:lvl6pPr>
            <a:lvl7pPr marL="2742468" indent="0">
              <a:buNone/>
              <a:defRPr sz="1600" b="1"/>
            </a:lvl7pPr>
            <a:lvl8pPr marL="3199547" indent="0">
              <a:buNone/>
              <a:defRPr sz="1600" b="1"/>
            </a:lvl8pPr>
            <a:lvl9pPr marL="3656624" indent="0">
              <a:buNone/>
              <a:defRPr sz="1600" b="1"/>
            </a:lvl9pPr>
          </a:lstStyle>
          <a:p>
            <a:pPr lvl="0"/>
            <a:r>
              <a:rPr lang="en-US"/>
              <a:t>Edit Master text styles</a:t>
            </a:r>
          </a:p>
        </p:txBody>
      </p:sp>
      <p:sp>
        <p:nvSpPr>
          <p:cNvPr id="4" name="Content Placeholder 3"/>
          <p:cNvSpPr>
            <a:spLocks noGrp="1"/>
          </p:cNvSpPr>
          <p:nvPr>
            <p:ph sz="half" idx="2"/>
          </p:nvPr>
        </p:nvSpPr>
        <p:spPr>
          <a:xfrm>
            <a:off x="1023861" y="2967788"/>
            <a:ext cx="4753642"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8" y="2179636"/>
            <a:ext cx="4753642" cy="822960"/>
          </a:xfrm>
        </p:spPr>
        <p:txBody>
          <a:bodyPr lIns="137160" rIns="137160" anchor="ctr">
            <a:normAutofit/>
          </a:bodyPr>
          <a:lstStyle>
            <a:lvl1pPr marL="0" indent="0">
              <a:spcBef>
                <a:spcPts val="0"/>
              </a:spcBef>
              <a:spcAft>
                <a:spcPts val="0"/>
              </a:spcAft>
              <a:buNone/>
              <a:defRPr lang="en-US" sz="2299" b="0" kern="1200" cap="none" baseline="0" dirty="0">
                <a:solidFill>
                  <a:schemeClr val="accent2"/>
                </a:solidFill>
                <a:latin typeface="+mn-lt"/>
                <a:ea typeface="+mn-ea"/>
                <a:cs typeface="+mn-cs"/>
              </a:defRPr>
            </a:lvl1pPr>
            <a:lvl2pPr marL="457079" indent="0">
              <a:buNone/>
              <a:defRPr sz="2000" b="1"/>
            </a:lvl2pPr>
            <a:lvl3pPr marL="914157" indent="0">
              <a:buNone/>
              <a:defRPr sz="1800" b="1"/>
            </a:lvl3pPr>
            <a:lvl4pPr marL="1371234" indent="0">
              <a:buNone/>
              <a:defRPr sz="1600" b="1"/>
            </a:lvl4pPr>
            <a:lvl5pPr marL="1828311" indent="0">
              <a:buNone/>
              <a:defRPr sz="1600" b="1"/>
            </a:lvl5pPr>
            <a:lvl6pPr marL="2285391" indent="0">
              <a:buNone/>
              <a:defRPr sz="1600" b="1"/>
            </a:lvl6pPr>
            <a:lvl7pPr marL="2742468" indent="0">
              <a:buNone/>
              <a:defRPr sz="1600" b="1"/>
            </a:lvl7pPr>
            <a:lvl8pPr marL="3199547" indent="0">
              <a:buNone/>
              <a:defRPr sz="1600" b="1"/>
            </a:lvl8pPr>
            <a:lvl9pPr marL="3656624" indent="0">
              <a:buNone/>
              <a:defRPr sz="1600" b="1"/>
            </a:lvl9pPr>
          </a:lstStyle>
          <a:p>
            <a:pPr marL="0" lvl="0" indent="0" algn="l" defTabSz="914157"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8" y="2967788"/>
            <a:ext cx="4753642"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12003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51571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09519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3861" y="471509"/>
            <a:ext cx="4387977" cy="1737360"/>
          </a:xfrm>
        </p:spPr>
        <p:txBody>
          <a:bodyPr>
            <a:noAutofit/>
          </a:bodyPr>
          <a:lstStyle>
            <a:lvl1pPr>
              <a:lnSpc>
                <a:spcPct val="80000"/>
              </a:lnSpc>
              <a:defRPr sz="3999"/>
            </a:lvl1pPr>
          </a:lstStyle>
          <a:p>
            <a:r>
              <a:rPr lang="en-US"/>
              <a:t>Click to edit Master title style</a:t>
            </a:r>
            <a:endParaRPr lang="en-US" dirty="0"/>
          </a:p>
        </p:txBody>
      </p:sp>
      <p:sp>
        <p:nvSpPr>
          <p:cNvPr id="3" name="Content Placeholder 2"/>
          <p:cNvSpPr>
            <a:spLocks noGrp="1"/>
          </p:cNvSpPr>
          <p:nvPr>
            <p:ph idx="1"/>
          </p:nvPr>
        </p:nvSpPr>
        <p:spPr>
          <a:xfrm>
            <a:off x="5713512" y="822960"/>
            <a:ext cx="5676945" cy="5184648"/>
          </a:xfrm>
        </p:spPr>
        <p:txBody>
          <a:bodyPr/>
          <a:lstStyle>
            <a:lvl1pPr>
              <a:defRPr sz="2399"/>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3861" y="2257506"/>
            <a:ext cx="4387977" cy="3762294"/>
          </a:xfrm>
        </p:spPr>
        <p:txBody>
          <a:bodyPr lIns="91440" rIns="91440">
            <a:normAutofit/>
          </a:bodyPr>
          <a:lstStyle>
            <a:lvl1pPr marL="0" indent="0">
              <a:lnSpc>
                <a:spcPct val="108000"/>
              </a:lnSpc>
              <a:spcBef>
                <a:spcPts val="600"/>
              </a:spcBef>
              <a:buNone/>
              <a:defRPr sz="1600"/>
            </a:lvl1pPr>
            <a:lvl2pPr marL="457079" indent="0">
              <a:buNone/>
              <a:defRPr sz="1200"/>
            </a:lvl2pPr>
            <a:lvl3pPr marL="914157" indent="0">
              <a:buNone/>
              <a:defRPr sz="1000"/>
            </a:lvl3pPr>
            <a:lvl4pPr marL="1371234" indent="0">
              <a:buNone/>
              <a:defRPr sz="900"/>
            </a:lvl4pPr>
            <a:lvl5pPr marL="1828311" indent="0">
              <a:buNone/>
              <a:defRPr sz="900"/>
            </a:lvl5pPr>
            <a:lvl6pPr marL="2285391" indent="0">
              <a:buNone/>
              <a:defRPr sz="900"/>
            </a:lvl6pPr>
            <a:lvl7pPr marL="2742468" indent="0">
              <a:buNone/>
              <a:defRPr sz="900"/>
            </a:lvl7pPr>
            <a:lvl8pPr marL="3199547" indent="0">
              <a:buNone/>
              <a:defRPr sz="900"/>
            </a:lvl8pPr>
            <a:lvl9pPr marL="3656624"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0221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081" y="4960138"/>
            <a:ext cx="7770376" cy="1463040"/>
          </a:xfrm>
        </p:spPr>
        <p:txBody>
          <a:bodyPr anchor="ctr">
            <a:normAutofit/>
          </a:bodyPr>
          <a:lstStyle>
            <a:lvl1pPr algn="r">
              <a:defRPr sz="4999"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5778" cy="4572000"/>
          </a:xfrm>
          <a:solidFill>
            <a:schemeClr val="accent2">
              <a:lumMod val="60000"/>
              <a:lumOff val="40000"/>
            </a:schemeClr>
          </a:solidFill>
        </p:spPr>
        <p:txBody>
          <a:bodyPr lIns="457200" tIns="365760" rIns="45720" bIns="45720" anchor="t"/>
          <a:lstStyle>
            <a:lvl1pPr marL="0" indent="0">
              <a:buNone/>
              <a:defRPr sz="3199"/>
            </a:lvl1pPr>
            <a:lvl2pPr marL="457079" indent="0">
              <a:buNone/>
              <a:defRPr sz="2799"/>
            </a:lvl2pPr>
            <a:lvl3pPr marL="914157" indent="0">
              <a:buNone/>
              <a:defRPr sz="2399"/>
            </a:lvl3pPr>
            <a:lvl4pPr marL="1371234" indent="0">
              <a:buNone/>
              <a:defRPr sz="2000"/>
            </a:lvl4pPr>
            <a:lvl5pPr marL="1828311" indent="0">
              <a:buNone/>
              <a:defRPr sz="2000"/>
            </a:lvl5pPr>
            <a:lvl6pPr marL="2285391" indent="0">
              <a:buNone/>
              <a:defRPr sz="2000"/>
            </a:lvl6pPr>
            <a:lvl7pPr marL="2742468" indent="0">
              <a:buNone/>
              <a:defRPr sz="2000"/>
            </a:lvl7pPr>
            <a:lvl8pPr marL="3199547" indent="0">
              <a:buNone/>
              <a:defRPr sz="2000"/>
            </a:lvl8pPr>
            <a:lvl9pPr marL="3656624"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08357" y="4960138"/>
            <a:ext cx="3199567"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079" indent="0">
              <a:buNone/>
              <a:defRPr sz="1400"/>
            </a:lvl2pPr>
            <a:lvl3pPr marL="914157" indent="0">
              <a:buNone/>
              <a:defRPr sz="1200"/>
            </a:lvl3pPr>
            <a:lvl4pPr marL="1371234" indent="0">
              <a:buNone/>
              <a:defRPr sz="1000"/>
            </a:lvl4pPr>
            <a:lvl5pPr marL="1828311" indent="0">
              <a:buNone/>
              <a:defRPr sz="1000"/>
            </a:lvl5pPr>
            <a:lvl6pPr marL="2285391" indent="0">
              <a:buNone/>
              <a:defRPr sz="1000"/>
            </a:lvl6pPr>
            <a:lvl7pPr marL="2742468" indent="0">
              <a:buNone/>
              <a:defRPr sz="1000"/>
            </a:lvl7pPr>
            <a:lvl8pPr marL="3199547" indent="0">
              <a:buNone/>
              <a:defRPr sz="1000"/>
            </a:lvl8pPr>
            <a:lvl9pPr marL="3656624"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5/16/2019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4659"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770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3861" y="585216"/>
            <a:ext cx="9717541"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3863" y="2286000"/>
            <a:ext cx="9717542"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3863" y="6470704"/>
            <a:ext cx="215358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5/16/2019</a:t>
            </a:fld>
            <a:endParaRPr lang="en-US" dirty="0"/>
          </a:p>
        </p:txBody>
      </p:sp>
      <p:sp>
        <p:nvSpPr>
          <p:cNvPr id="5" name="Footer Placeholder 4"/>
          <p:cNvSpPr>
            <a:spLocks noGrp="1"/>
          </p:cNvSpPr>
          <p:nvPr>
            <p:ph type="ftr" sz="quarter" idx="3"/>
          </p:nvPr>
        </p:nvSpPr>
        <p:spPr>
          <a:xfrm>
            <a:off x="4841671" y="6470704"/>
            <a:ext cx="5899922"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4511" y="6470704"/>
            <a:ext cx="97341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1802"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309160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157" rtl="0" eaLnBrk="1" latinLnBrk="0" hangingPunct="1">
        <a:lnSpc>
          <a:spcPct val="80000"/>
        </a:lnSpc>
        <a:spcBef>
          <a:spcPct val="0"/>
        </a:spcBef>
        <a:buNone/>
        <a:defRPr sz="4999" kern="1200" cap="all" spc="100" baseline="0">
          <a:solidFill>
            <a:schemeClr val="tx1">
              <a:lumMod val="95000"/>
              <a:lumOff val="5000"/>
            </a:schemeClr>
          </a:solidFill>
          <a:latin typeface="+mj-lt"/>
          <a:ea typeface="+mj-ea"/>
          <a:cs typeface="+mj-cs"/>
        </a:defRPr>
      </a:lvl1pPr>
    </p:titleStyle>
    <p:bodyStyle>
      <a:lvl1pPr marL="91416" indent="-91416" algn="l" defTabSz="91415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199" kern="1200">
          <a:solidFill>
            <a:schemeClr val="tx1"/>
          </a:solidFill>
          <a:latin typeface="+mn-lt"/>
          <a:ea typeface="+mn-ea"/>
          <a:cs typeface="+mn-cs"/>
        </a:defRPr>
      </a:lvl1pPr>
      <a:lvl2pPr marL="265104" indent="-137124" algn="l" defTabSz="914157"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7936" indent="-137124" algn="l" defTabSz="914157"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201" indent="-137124" algn="l" defTabSz="914157"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032" indent="-137124" algn="l" defTabSz="914157"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157" indent="-137124" algn="l" defTabSz="914157"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421" indent="-137124" algn="l" defTabSz="914157"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5827" indent="-137124" algn="l" defTabSz="914157"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093" indent="-137124" algn="l" defTabSz="914157"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157" rtl="0" eaLnBrk="1" latinLnBrk="0" hangingPunct="1">
        <a:defRPr sz="1800" kern="1200">
          <a:solidFill>
            <a:schemeClr val="tx1"/>
          </a:solidFill>
          <a:latin typeface="+mn-lt"/>
          <a:ea typeface="+mn-ea"/>
          <a:cs typeface="+mn-cs"/>
        </a:defRPr>
      </a:lvl1pPr>
      <a:lvl2pPr marL="457079" algn="l" defTabSz="914157" rtl="0" eaLnBrk="1" latinLnBrk="0" hangingPunct="1">
        <a:defRPr sz="1800" kern="1200">
          <a:solidFill>
            <a:schemeClr val="tx1"/>
          </a:solidFill>
          <a:latin typeface="+mn-lt"/>
          <a:ea typeface="+mn-ea"/>
          <a:cs typeface="+mn-cs"/>
        </a:defRPr>
      </a:lvl2pPr>
      <a:lvl3pPr marL="914157" algn="l" defTabSz="914157" rtl="0" eaLnBrk="1" latinLnBrk="0" hangingPunct="1">
        <a:defRPr sz="1800" kern="1200">
          <a:solidFill>
            <a:schemeClr val="tx1"/>
          </a:solidFill>
          <a:latin typeface="+mn-lt"/>
          <a:ea typeface="+mn-ea"/>
          <a:cs typeface="+mn-cs"/>
        </a:defRPr>
      </a:lvl3pPr>
      <a:lvl4pPr marL="1371234" algn="l" defTabSz="914157" rtl="0" eaLnBrk="1" latinLnBrk="0" hangingPunct="1">
        <a:defRPr sz="1800" kern="1200">
          <a:solidFill>
            <a:schemeClr val="tx1"/>
          </a:solidFill>
          <a:latin typeface="+mn-lt"/>
          <a:ea typeface="+mn-ea"/>
          <a:cs typeface="+mn-cs"/>
        </a:defRPr>
      </a:lvl4pPr>
      <a:lvl5pPr marL="1828311" algn="l" defTabSz="914157" rtl="0" eaLnBrk="1" latinLnBrk="0" hangingPunct="1">
        <a:defRPr sz="1800" kern="1200">
          <a:solidFill>
            <a:schemeClr val="tx1"/>
          </a:solidFill>
          <a:latin typeface="+mn-lt"/>
          <a:ea typeface="+mn-ea"/>
          <a:cs typeface="+mn-cs"/>
        </a:defRPr>
      </a:lvl5pPr>
      <a:lvl6pPr marL="2285391" algn="l" defTabSz="914157" rtl="0" eaLnBrk="1" latinLnBrk="0" hangingPunct="1">
        <a:defRPr sz="1800" kern="1200">
          <a:solidFill>
            <a:schemeClr val="tx1"/>
          </a:solidFill>
          <a:latin typeface="+mn-lt"/>
          <a:ea typeface="+mn-ea"/>
          <a:cs typeface="+mn-cs"/>
        </a:defRPr>
      </a:lvl6pPr>
      <a:lvl7pPr marL="2742468" algn="l" defTabSz="914157" rtl="0" eaLnBrk="1" latinLnBrk="0" hangingPunct="1">
        <a:defRPr sz="1800" kern="1200">
          <a:solidFill>
            <a:schemeClr val="tx1"/>
          </a:solidFill>
          <a:latin typeface="+mn-lt"/>
          <a:ea typeface="+mn-ea"/>
          <a:cs typeface="+mn-cs"/>
        </a:defRPr>
      </a:lvl7pPr>
      <a:lvl8pPr marL="3199547" algn="l" defTabSz="914157" rtl="0" eaLnBrk="1" latinLnBrk="0" hangingPunct="1">
        <a:defRPr sz="1800" kern="1200">
          <a:solidFill>
            <a:schemeClr val="tx1"/>
          </a:solidFill>
          <a:latin typeface="+mn-lt"/>
          <a:ea typeface="+mn-ea"/>
          <a:cs typeface="+mn-cs"/>
        </a:defRPr>
      </a:lvl8pPr>
      <a:lvl9pPr marL="3656624" algn="l" defTabSz="91415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AC4853-13AC-438D-8B01-7FE7CA71D476}"/>
              </a:ext>
            </a:extLst>
          </p:cNvPr>
          <p:cNvSpPr>
            <a:spLocks noGrp="1"/>
          </p:cNvSpPr>
          <p:nvPr>
            <p:ph type="title"/>
          </p:nvPr>
        </p:nvSpPr>
        <p:spPr>
          <a:xfrm>
            <a:off x="837982" y="365129"/>
            <a:ext cx="1051286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4E743C-6E20-4B8F-A7FC-81EEF3C1EB99}"/>
              </a:ext>
            </a:extLst>
          </p:cNvPr>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F35D6F-5D37-4882-A517-3089CA4C4B0F}"/>
              </a:ext>
            </a:extLst>
          </p:cNvPr>
          <p:cNvSpPr>
            <a:spLocks noGrp="1"/>
          </p:cNvSpPr>
          <p:nvPr>
            <p:ph type="dt" sz="half" idx="2"/>
          </p:nvPr>
        </p:nvSpPr>
        <p:spPr>
          <a:xfrm>
            <a:off x="837982" y="6356357"/>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CD5-6C1E-4009-B41F-6DF62E31D3BE}" type="datetimeFigureOut">
              <a:rPr lang="en-US" smtClean="0"/>
              <a:pPr/>
              <a:t>5/16/2019</a:t>
            </a:fld>
            <a:endParaRPr lang="en-US" dirty="0"/>
          </a:p>
        </p:txBody>
      </p:sp>
      <p:sp>
        <p:nvSpPr>
          <p:cNvPr id="5" name="Footer Placeholder 4">
            <a:extLst>
              <a:ext uri="{FF2B5EF4-FFF2-40B4-BE49-F238E27FC236}">
                <a16:creationId xmlns:a16="http://schemas.microsoft.com/office/drawing/2014/main" id="{D91B4F3A-F9E4-4997-84B0-6D7113F84944}"/>
              </a:ext>
            </a:extLst>
          </p:cNvPr>
          <p:cNvSpPr>
            <a:spLocks noGrp="1"/>
          </p:cNvSpPr>
          <p:nvPr>
            <p:ph type="ftr" sz="quarter" idx="3"/>
          </p:nvPr>
        </p:nvSpPr>
        <p:spPr>
          <a:xfrm>
            <a:off x="4037549" y="6356357"/>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47F5168-0D22-4B84-97DA-7039FD513378}"/>
              </a:ext>
            </a:extLst>
          </p:cNvPr>
          <p:cNvSpPr>
            <a:spLocks noGrp="1"/>
          </p:cNvSpPr>
          <p:nvPr>
            <p:ph type="sldNum" sz="quarter" idx="4"/>
          </p:nvPr>
        </p:nvSpPr>
        <p:spPr>
          <a:xfrm>
            <a:off x="8608357" y="6356357"/>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8231549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57"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9" indent="-228539" algn="l" defTabSz="914157"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618" indent="-228539" algn="l" defTabSz="914157"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96" indent="-228539" algn="l" defTabSz="91415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773" indent="-228539" algn="l" defTabSz="91415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852" indent="-228539" algn="l" defTabSz="91415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29" indent="-228539" algn="l" defTabSz="91415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006" indent="-228539" algn="l" defTabSz="91415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085" indent="-228539" algn="l" defTabSz="91415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163" indent="-228539" algn="l" defTabSz="91415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57" rtl="0" eaLnBrk="1" latinLnBrk="0" hangingPunct="1">
        <a:defRPr sz="1800" kern="1200">
          <a:solidFill>
            <a:schemeClr val="tx1"/>
          </a:solidFill>
          <a:latin typeface="+mn-lt"/>
          <a:ea typeface="+mn-ea"/>
          <a:cs typeface="+mn-cs"/>
        </a:defRPr>
      </a:lvl1pPr>
      <a:lvl2pPr marL="457079" algn="l" defTabSz="914157" rtl="0" eaLnBrk="1" latinLnBrk="0" hangingPunct="1">
        <a:defRPr sz="1800" kern="1200">
          <a:solidFill>
            <a:schemeClr val="tx1"/>
          </a:solidFill>
          <a:latin typeface="+mn-lt"/>
          <a:ea typeface="+mn-ea"/>
          <a:cs typeface="+mn-cs"/>
        </a:defRPr>
      </a:lvl2pPr>
      <a:lvl3pPr marL="914157" algn="l" defTabSz="914157" rtl="0" eaLnBrk="1" latinLnBrk="0" hangingPunct="1">
        <a:defRPr sz="1800" kern="1200">
          <a:solidFill>
            <a:schemeClr val="tx1"/>
          </a:solidFill>
          <a:latin typeface="+mn-lt"/>
          <a:ea typeface="+mn-ea"/>
          <a:cs typeface="+mn-cs"/>
        </a:defRPr>
      </a:lvl3pPr>
      <a:lvl4pPr marL="1371234" algn="l" defTabSz="914157" rtl="0" eaLnBrk="1" latinLnBrk="0" hangingPunct="1">
        <a:defRPr sz="1800" kern="1200">
          <a:solidFill>
            <a:schemeClr val="tx1"/>
          </a:solidFill>
          <a:latin typeface="+mn-lt"/>
          <a:ea typeface="+mn-ea"/>
          <a:cs typeface="+mn-cs"/>
        </a:defRPr>
      </a:lvl4pPr>
      <a:lvl5pPr marL="1828311" algn="l" defTabSz="914157" rtl="0" eaLnBrk="1" latinLnBrk="0" hangingPunct="1">
        <a:defRPr sz="1800" kern="1200">
          <a:solidFill>
            <a:schemeClr val="tx1"/>
          </a:solidFill>
          <a:latin typeface="+mn-lt"/>
          <a:ea typeface="+mn-ea"/>
          <a:cs typeface="+mn-cs"/>
        </a:defRPr>
      </a:lvl5pPr>
      <a:lvl6pPr marL="2285391" algn="l" defTabSz="914157" rtl="0" eaLnBrk="1" latinLnBrk="0" hangingPunct="1">
        <a:defRPr sz="1800" kern="1200">
          <a:solidFill>
            <a:schemeClr val="tx1"/>
          </a:solidFill>
          <a:latin typeface="+mn-lt"/>
          <a:ea typeface="+mn-ea"/>
          <a:cs typeface="+mn-cs"/>
        </a:defRPr>
      </a:lvl6pPr>
      <a:lvl7pPr marL="2742468" algn="l" defTabSz="914157" rtl="0" eaLnBrk="1" latinLnBrk="0" hangingPunct="1">
        <a:defRPr sz="1800" kern="1200">
          <a:solidFill>
            <a:schemeClr val="tx1"/>
          </a:solidFill>
          <a:latin typeface="+mn-lt"/>
          <a:ea typeface="+mn-ea"/>
          <a:cs typeface="+mn-cs"/>
        </a:defRPr>
      </a:lvl7pPr>
      <a:lvl8pPr marL="3199547" algn="l" defTabSz="914157" rtl="0" eaLnBrk="1" latinLnBrk="0" hangingPunct="1">
        <a:defRPr sz="1800" kern="1200">
          <a:solidFill>
            <a:schemeClr val="tx1"/>
          </a:solidFill>
          <a:latin typeface="+mn-lt"/>
          <a:ea typeface="+mn-ea"/>
          <a:cs typeface="+mn-cs"/>
        </a:defRPr>
      </a:lvl8pPr>
      <a:lvl9pPr marL="3656624" algn="l" defTabSz="91415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mailto:pzorbas@gmu.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8882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456114" y="609600"/>
            <a:ext cx="5566970" cy="2889114"/>
          </a:xfrm>
        </p:spPr>
        <p:txBody>
          <a:bodyPr anchor="b">
            <a:normAutofit/>
          </a:bodyPr>
          <a:lstStyle/>
          <a:p>
            <a:pPr algn="l"/>
            <a:r>
              <a:rPr lang="en-US" sz="3600" b="1" dirty="0">
                <a:solidFill>
                  <a:schemeClr val="bg1"/>
                </a:solidFill>
              </a:rPr>
              <a:t>Working to Change the Trajectory of Substance Use and Depression in Virginia</a:t>
            </a:r>
            <a:endParaRPr lang="en-US" sz="3600" dirty="0">
              <a:solidFill>
                <a:schemeClr val="bg1"/>
              </a:solidFill>
            </a:endParaRPr>
          </a:p>
        </p:txBody>
      </p:sp>
      <p:sp>
        <p:nvSpPr>
          <p:cNvPr id="5" name="Subtitle 4"/>
          <p:cNvSpPr>
            <a:spLocks noGrp="1"/>
          </p:cNvSpPr>
          <p:nvPr>
            <p:ph type="subTitle" idx="1"/>
          </p:nvPr>
        </p:nvSpPr>
        <p:spPr>
          <a:xfrm>
            <a:off x="5781146" y="5492134"/>
            <a:ext cx="4648200" cy="1147864"/>
          </a:xfrm>
        </p:spPr>
        <p:txBody>
          <a:bodyPr anchor="t">
            <a:normAutofit/>
          </a:bodyPr>
          <a:lstStyle/>
          <a:p>
            <a:pPr algn="l"/>
            <a:r>
              <a:rPr lang="en-US" sz="1900" b="1" dirty="0">
                <a:solidFill>
                  <a:schemeClr val="bg1"/>
                </a:solidFill>
              </a:rPr>
              <a:t>Patty Ferssizidis, PhD</a:t>
            </a:r>
          </a:p>
          <a:p>
            <a:pPr algn="l"/>
            <a:r>
              <a:rPr lang="en-US" sz="1900" dirty="0">
                <a:solidFill>
                  <a:schemeClr val="bg1"/>
                </a:solidFill>
              </a:rPr>
              <a:t>VA-SBIRT Project Manager</a:t>
            </a:r>
          </a:p>
          <a:p>
            <a:pPr algn="l"/>
            <a:r>
              <a:rPr lang="en-US" sz="1900" dirty="0">
                <a:solidFill>
                  <a:schemeClr val="bg1"/>
                </a:solidFill>
              </a:rPr>
              <a:t>Assistant Professor, George Mason University</a:t>
            </a:r>
          </a:p>
          <a:p>
            <a:pPr algn="l"/>
            <a:endParaRPr lang="en-US" sz="1900" dirty="0">
              <a:solidFill>
                <a:schemeClr val="bg1"/>
              </a:solidFill>
            </a:endParaRPr>
          </a:p>
        </p:txBody>
      </p:sp>
      <p:sp>
        <p:nvSpPr>
          <p:cNvPr id="13" name="Freeform: Shape 12">
            <a:extLst>
              <a:ext uri="{FF2B5EF4-FFF2-40B4-BE49-F238E27FC236}">
                <a16:creationId xmlns:a16="http://schemas.microsoft.com/office/drawing/2014/main" id="{1DB7C82F-AB7E-4F0C-B829-FA1B9C41518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6171174"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914430">
              <a:defRPr/>
            </a:pPr>
            <a:endParaRPr lang="en-US">
              <a:solidFill>
                <a:prstClr val="white"/>
              </a:solidFill>
              <a:latin typeface="Calibri" panose="020F0502020204030204"/>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602258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914430">
              <a:defRPr/>
            </a:pPr>
            <a:endParaRPr lang="en-US">
              <a:solidFill>
                <a:prstClr val="white"/>
              </a:solidFill>
              <a:latin typeface="Calibri" panose="020F0502020204030204"/>
            </a:endParaRPr>
          </a:p>
        </p:txBody>
      </p:sp>
      <p:pic>
        <p:nvPicPr>
          <p:cNvPr id="6" name="Picture 5">
            <a:extLst>
              <a:ext uri="{FF2B5EF4-FFF2-40B4-BE49-F238E27FC236}">
                <a16:creationId xmlns:a16="http://schemas.microsoft.com/office/drawing/2014/main" id="{BB03C082-CC59-48C4-9141-AB144DB01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274" y="1351941"/>
            <a:ext cx="3770141" cy="3006566"/>
          </a:xfrm>
          <a:prstGeom prst="rect">
            <a:avLst/>
          </a:prstGeom>
        </p:spPr>
      </p:pic>
    </p:spTree>
    <p:extLst>
      <p:ext uri="{BB962C8B-B14F-4D97-AF65-F5344CB8AC3E}">
        <p14:creationId xmlns:p14="http://schemas.microsoft.com/office/powerpoint/2010/main" val="34408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F73E21A-E0BB-47E2-B73B-7B170203FA9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93"/>
            <a:ext cx="5467124" cy="68562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079"/>
            <a:endParaRPr lang="en-US">
              <a:solidFill>
                <a:prstClr val="white"/>
              </a:solidFill>
              <a:latin typeface="Tw Cen MT" panose="020B0602020104020603"/>
            </a:endParaRPr>
          </a:p>
        </p:txBody>
      </p:sp>
      <p:pic>
        <p:nvPicPr>
          <p:cNvPr id="4" name="Picture 3">
            <a:extLst>
              <a:ext uri="{FF2B5EF4-FFF2-40B4-BE49-F238E27FC236}">
                <a16:creationId xmlns:a16="http://schemas.microsoft.com/office/drawing/2014/main" id="{83F66CC9-97C4-4D50-BC31-03154BA554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1212" y="1981243"/>
            <a:ext cx="3229432" cy="2575370"/>
          </a:xfrm>
          <a:prstGeom prst="rect">
            <a:avLst/>
          </a:prstGeom>
        </p:spPr>
      </p:pic>
      <p:cxnSp>
        <p:nvCxnSpPr>
          <p:cNvPr id="18" name="Straight Connector 17">
            <a:extLst>
              <a:ext uri="{FF2B5EF4-FFF2-40B4-BE49-F238E27FC236}">
                <a16:creationId xmlns:a16="http://schemas.microsoft.com/office/drawing/2014/main" id="{B7487363-5661-4FE4-AE64-1549B5C9A54D}"/>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1801" y="827002"/>
            <a:ext cx="0" cy="914162"/>
          </a:xfrm>
          <a:prstGeom prst="line">
            <a:avLst/>
          </a:prstGeom>
          <a:ln w="19050">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7229DCA-3373-4C57-A6F6-A5B49EEA5B9E}"/>
              </a:ext>
            </a:extLst>
          </p:cNvPr>
          <p:cNvSpPr>
            <a:spLocks noGrp="1"/>
          </p:cNvSpPr>
          <p:nvPr>
            <p:ph type="title"/>
          </p:nvPr>
        </p:nvSpPr>
        <p:spPr>
          <a:xfrm>
            <a:off x="761803" y="641480"/>
            <a:ext cx="4705322" cy="1189222"/>
          </a:xfrm>
        </p:spPr>
        <p:txBody>
          <a:bodyPr>
            <a:normAutofit/>
          </a:bodyPr>
          <a:lstStyle/>
          <a:p>
            <a:r>
              <a:rPr lang="en-US" sz="2801" b="1" dirty="0">
                <a:solidFill>
                  <a:schemeClr val="tx1"/>
                </a:solidFill>
              </a:rPr>
              <a:t>Virginia Screening, brief intervention, and referral to treatment Project</a:t>
            </a:r>
          </a:p>
        </p:txBody>
      </p:sp>
      <p:sp>
        <p:nvSpPr>
          <p:cNvPr id="3" name="Content Placeholder 2">
            <a:extLst>
              <a:ext uri="{FF2B5EF4-FFF2-40B4-BE49-F238E27FC236}">
                <a16:creationId xmlns:a16="http://schemas.microsoft.com/office/drawing/2014/main" id="{CB318824-B0CB-41B3-8AFE-EE5780F58CEB}"/>
              </a:ext>
            </a:extLst>
          </p:cNvPr>
          <p:cNvSpPr>
            <a:spLocks noGrp="1"/>
          </p:cNvSpPr>
          <p:nvPr>
            <p:ph idx="1"/>
          </p:nvPr>
        </p:nvSpPr>
        <p:spPr>
          <a:xfrm>
            <a:off x="303216" y="1982209"/>
            <a:ext cx="4876792" cy="4723391"/>
          </a:xfrm>
        </p:spPr>
        <p:txBody>
          <a:bodyPr>
            <a:noAutofit/>
          </a:bodyPr>
          <a:lstStyle/>
          <a:p>
            <a:pPr>
              <a:buClr>
                <a:schemeClr val="bg1"/>
              </a:buClr>
              <a:buFont typeface="Courier New" panose="02070309020205020404" pitchFamily="49" charset="0"/>
              <a:buChar char="o"/>
            </a:pPr>
            <a:r>
              <a:rPr lang="en-US" sz="2799" dirty="0">
                <a:solidFill>
                  <a:srgbClr val="FFFFFF"/>
                </a:solidFill>
              </a:rPr>
              <a:t> $8.3 million SAMHSA </a:t>
            </a:r>
            <a:r>
              <a:rPr lang="en-US" sz="2799" dirty="0">
                <a:solidFill>
                  <a:srgbClr val="FFFFFF"/>
                </a:solidFill>
              </a:rPr>
              <a:t>grant awarded to DBHDS</a:t>
            </a:r>
          </a:p>
          <a:p>
            <a:pPr>
              <a:buClr>
                <a:schemeClr val="bg1"/>
              </a:buClr>
              <a:buFont typeface="Courier New" panose="02070309020205020404" pitchFamily="49" charset="0"/>
              <a:buChar char="o"/>
            </a:pPr>
            <a:r>
              <a:rPr lang="en-US" sz="2799" dirty="0">
                <a:solidFill>
                  <a:srgbClr val="FFFFFF"/>
                </a:solidFill>
              </a:rPr>
              <a:t> Implemented by GMU</a:t>
            </a:r>
            <a:endParaRPr lang="en-US" sz="2799" dirty="0">
              <a:solidFill>
                <a:srgbClr val="FFFFFF"/>
              </a:solidFill>
            </a:endParaRPr>
          </a:p>
          <a:p>
            <a:pPr>
              <a:buClr>
                <a:schemeClr val="bg1"/>
              </a:buClr>
              <a:buFont typeface="Courier New" panose="02070309020205020404" pitchFamily="49" charset="0"/>
              <a:buChar char="o"/>
            </a:pPr>
            <a:r>
              <a:rPr lang="en-US" sz="2799" dirty="0">
                <a:solidFill>
                  <a:srgbClr val="FFFFFF"/>
                </a:solidFill>
              </a:rPr>
              <a:t> 11+ practice sites </a:t>
            </a:r>
          </a:p>
          <a:p>
            <a:pPr lvl="2">
              <a:buClr>
                <a:schemeClr val="bg1"/>
              </a:buClr>
              <a:buFont typeface="Courier New" panose="02070309020205020404" pitchFamily="49" charset="0"/>
              <a:buChar char="o"/>
            </a:pPr>
            <a:r>
              <a:rPr lang="en-US" sz="2000" dirty="0">
                <a:solidFill>
                  <a:srgbClr val="FFFFFF"/>
                </a:solidFill>
              </a:rPr>
              <a:t> EDs</a:t>
            </a:r>
          </a:p>
          <a:p>
            <a:pPr lvl="2">
              <a:buClr>
                <a:schemeClr val="bg1"/>
              </a:buClr>
              <a:buFont typeface="Courier New" panose="02070309020205020404" pitchFamily="49" charset="0"/>
              <a:buChar char="o"/>
            </a:pPr>
            <a:r>
              <a:rPr lang="en-US" sz="2000" dirty="0">
                <a:solidFill>
                  <a:srgbClr val="FFFFFF"/>
                </a:solidFill>
              </a:rPr>
              <a:t> Free Clinics</a:t>
            </a:r>
          </a:p>
          <a:p>
            <a:pPr lvl="2">
              <a:buClr>
                <a:schemeClr val="bg1"/>
              </a:buClr>
              <a:buFont typeface="Courier New" panose="02070309020205020404" pitchFamily="49" charset="0"/>
              <a:buChar char="o"/>
            </a:pPr>
            <a:r>
              <a:rPr lang="en-US" sz="2000" dirty="0">
                <a:solidFill>
                  <a:srgbClr val="FFFFFF"/>
                </a:solidFill>
              </a:rPr>
              <a:t> FQHCs</a:t>
            </a:r>
          </a:p>
          <a:p>
            <a:pPr lvl="2">
              <a:buClr>
                <a:schemeClr val="bg1"/>
              </a:buClr>
              <a:buFont typeface="Courier New" panose="02070309020205020404" pitchFamily="49" charset="0"/>
              <a:buChar char="o"/>
            </a:pPr>
            <a:r>
              <a:rPr lang="en-US" sz="2000" dirty="0">
                <a:solidFill>
                  <a:srgbClr val="FFFFFF"/>
                </a:solidFill>
              </a:rPr>
              <a:t> University Student Health Clinic</a:t>
            </a:r>
          </a:p>
          <a:p>
            <a:pPr lvl="2">
              <a:buClr>
                <a:schemeClr val="bg1"/>
              </a:buClr>
              <a:buFont typeface="Courier New" panose="02070309020205020404" pitchFamily="49" charset="0"/>
              <a:buChar char="o"/>
            </a:pPr>
            <a:r>
              <a:rPr lang="en-US" sz="2000" dirty="0">
                <a:solidFill>
                  <a:srgbClr val="FFFFFF"/>
                </a:solidFill>
              </a:rPr>
              <a:t> Health </a:t>
            </a:r>
            <a:r>
              <a:rPr lang="en-US" sz="2000" dirty="0">
                <a:solidFill>
                  <a:srgbClr val="FFFFFF"/>
                </a:solidFill>
              </a:rPr>
              <a:t>Departments</a:t>
            </a:r>
          </a:p>
          <a:p>
            <a:pPr lvl="2">
              <a:buClr>
                <a:schemeClr val="bg1"/>
              </a:buClr>
              <a:buFont typeface="Courier New" panose="02070309020205020404" pitchFamily="49" charset="0"/>
              <a:buChar char="o"/>
            </a:pPr>
            <a:endParaRPr lang="en-US" sz="2000" dirty="0">
              <a:solidFill>
                <a:srgbClr val="FFFFFF"/>
              </a:solidFill>
            </a:endParaRPr>
          </a:p>
          <a:p>
            <a:pPr lvl="2">
              <a:buClr>
                <a:schemeClr val="bg1"/>
              </a:buClr>
              <a:buFont typeface="Courier New" panose="02070309020205020404" pitchFamily="49" charset="0"/>
              <a:buChar char="o"/>
            </a:pPr>
            <a:r>
              <a:rPr lang="en-US" sz="2000" dirty="0">
                <a:solidFill>
                  <a:srgbClr val="FFFFFF"/>
                </a:solidFill>
              </a:rPr>
              <a:t> Family Practice &amp; Urgent Care…Coming Soon!</a:t>
            </a:r>
            <a:endParaRPr lang="en-US" sz="2000" dirty="0">
              <a:solidFill>
                <a:srgbClr val="FFFFFF"/>
              </a:solidFill>
            </a:endParaRPr>
          </a:p>
          <a:p>
            <a:pPr lvl="1">
              <a:buClr>
                <a:schemeClr val="bg1"/>
              </a:buClr>
              <a:buFont typeface="Courier New" panose="02070309020205020404" pitchFamily="49" charset="0"/>
              <a:buChar char="o"/>
            </a:pPr>
            <a:endParaRPr lang="en-US" sz="2399" dirty="0">
              <a:solidFill>
                <a:srgbClr val="FFFFFF"/>
              </a:solidFill>
            </a:endParaRPr>
          </a:p>
        </p:txBody>
      </p:sp>
      <p:pic>
        <p:nvPicPr>
          <p:cNvPr id="7" name="Picture 2" descr="im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2612" y="52578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18616" y="5257800"/>
            <a:ext cx="1868129" cy="1219200"/>
          </a:xfrm>
          <a:prstGeom prst="rect">
            <a:avLst/>
          </a:prstGeom>
        </p:spPr>
      </p:pic>
    </p:spTree>
    <p:extLst>
      <p:ext uri="{BB962C8B-B14F-4D97-AF65-F5344CB8AC3E}">
        <p14:creationId xmlns:p14="http://schemas.microsoft.com/office/powerpoint/2010/main" val="3887619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Risk in Virginia</a:t>
            </a:r>
            <a:endParaRPr lang="en-US" dirty="0"/>
          </a:p>
        </p:txBody>
      </p:sp>
      <p:graphicFrame>
        <p:nvGraphicFramePr>
          <p:cNvPr id="5" name="Diagram 4"/>
          <p:cNvGraphicFramePr/>
          <p:nvPr>
            <p:extLst>
              <p:ext uri="{D42A27DB-BD31-4B8C-83A1-F6EECF244321}">
                <p14:modId xmlns:p14="http://schemas.microsoft.com/office/powerpoint/2010/main" val="3062556874"/>
              </p:ext>
            </p:extLst>
          </p:nvPr>
        </p:nvGraphicFramePr>
        <p:xfrm>
          <a:off x="1023861" y="1676400"/>
          <a:ext cx="6327317"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7351178" y="3791637"/>
            <a:ext cx="4534434" cy="1015663"/>
          </a:xfrm>
          <a:prstGeom prst="rect">
            <a:avLst/>
          </a:prstGeom>
          <a:noFill/>
        </p:spPr>
        <p:txBody>
          <a:bodyPr wrap="square" rtlCol="0">
            <a:spAutoFit/>
          </a:bodyPr>
          <a:lstStyle/>
          <a:p>
            <a:r>
              <a:rPr lang="en-US" sz="2000" dirty="0"/>
              <a:t>Based on Screening of 50,045 Virginians in Shenandoah Valley &amp; Northern Virginia over a period of two years.</a:t>
            </a:r>
            <a:endParaRPr lang="en-US" sz="2000" dirty="0"/>
          </a:p>
        </p:txBody>
      </p:sp>
    </p:spTree>
    <p:extLst>
      <p:ext uri="{BB962C8B-B14F-4D97-AF65-F5344CB8AC3E}">
        <p14:creationId xmlns:p14="http://schemas.microsoft.com/office/powerpoint/2010/main" val="1245022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object 2"/>
          <p:cNvGraphicFramePr>
            <a:graphicFrameLocks noGrp="1"/>
          </p:cNvGraphicFramePr>
          <p:nvPr>
            <p:extLst>
              <p:ext uri="{D42A27DB-BD31-4B8C-83A1-F6EECF244321}">
                <p14:modId xmlns:p14="http://schemas.microsoft.com/office/powerpoint/2010/main" val="1546384622"/>
              </p:ext>
            </p:extLst>
          </p:nvPr>
        </p:nvGraphicFramePr>
        <p:xfrm>
          <a:off x="836613" y="1143002"/>
          <a:ext cx="10210800" cy="4724399"/>
        </p:xfrm>
        <a:graphic>
          <a:graphicData uri="http://schemas.openxmlformats.org/drawingml/2006/table">
            <a:tbl>
              <a:tblPr firstRow="1" bandRow="1">
                <a:tableStyleId>{2D5ABB26-0587-4C30-8999-92F81FD0307C}</a:tableStyleId>
              </a:tblPr>
              <a:tblGrid>
                <a:gridCol w="2006429">
                  <a:extLst>
                    <a:ext uri="{9D8B030D-6E8A-4147-A177-3AD203B41FA5}">
                      <a16:colId xmlns:a16="http://schemas.microsoft.com/office/drawing/2014/main" val="20000"/>
                    </a:ext>
                  </a:extLst>
                </a:gridCol>
                <a:gridCol w="1377320">
                  <a:extLst>
                    <a:ext uri="{9D8B030D-6E8A-4147-A177-3AD203B41FA5}">
                      <a16:colId xmlns:a16="http://schemas.microsoft.com/office/drawing/2014/main" val="20001"/>
                    </a:ext>
                  </a:extLst>
                </a:gridCol>
                <a:gridCol w="1677256">
                  <a:extLst>
                    <a:ext uri="{9D8B030D-6E8A-4147-A177-3AD203B41FA5}">
                      <a16:colId xmlns:a16="http://schemas.microsoft.com/office/drawing/2014/main" val="20002"/>
                    </a:ext>
                  </a:extLst>
                </a:gridCol>
                <a:gridCol w="1644596">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gridCol w="1981200">
                  <a:extLst>
                    <a:ext uri="{9D8B030D-6E8A-4147-A177-3AD203B41FA5}">
                      <a16:colId xmlns:a16="http://schemas.microsoft.com/office/drawing/2014/main" val="20005"/>
                    </a:ext>
                  </a:extLst>
                </a:gridCol>
              </a:tblGrid>
              <a:tr h="609123">
                <a:tc rowSpan="2">
                  <a:txBody>
                    <a:bodyPr/>
                    <a:lstStyle/>
                    <a:p>
                      <a:pPr>
                        <a:lnSpc>
                          <a:spcPct val="100000"/>
                        </a:lnSpc>
                      </a:pPr>
                      <a:endParaRPr sz="20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tc gridSpan="5">
                  <a:txBody>
                    <a:bodyPr/>
                    <a:lstStyle/>
                    <a:p>
                      <a:pPr marL="1402080">
                        <a:lnSpc>
                          <a:spcPct val="100000"/>
                        </a:lnSpc>
                        <a:spcBef>
                          <a:spcPts val="60"/>
                        </a:spcBef>
                      </a:pPr>
                      <a:r>
                        <a:rPr sz="2800" b="1" spc="-5" dirty="0">
                          <a:latin typeface="Calibri"/>
                          <a:cs typeface="Calibri"/>
                        </a:rPr>
                        <a:t>Substance </a:t>
                      </a:r>
                      <a:r>
                        <a:rPr sz="2800" b="1" dirty="0">
                          <a:latin typeface="Calibri"/>
                          <a:cs typeface="Calibri"/>
                        </a:rPr>
                        <a:t>Use </a:t>
                      </a:r>
                      <a:r>
                        <a:rPr sz="2800" b="1" spc="-5" dirty="0">
                          <a:latin typeface="Calibri"/>
                          <a:cs typeface="Calibri"/>
                        </a:rPr>
                        <a:t>Risk </a:t>
                      </a:r>
                      <a:r>
                        <a:rPr sz="2800" b="1" dirty="0">
                          <a:latin typeface="Calibri"/>
                          <a:cs typeface="Calibri"/>
                        </a:rPr>
                        <a:t>by Site</a:t>
                      </a:r>
                      <a:r>
                        <a:rPr sz="2800" b="1" spc="-10" dirty="0">
                          <a:latin typeface="Calibri"/>
                          <a:cs typeface="Calibri"/>
                        </a:rPr>
                        <a:t> </a:t>
                      </a:r>
                      <a:r>
                        <a:rPr sz="2800" b="1" spc="-5" dirty="0">
                          <a:latin typeface="Calibri"/>
                          <a:cs typeface="Calibri"/>
                        </a:rPr>
                        <a:t>Type</a:t>
                      </a:r>
                      <a:endParaRPr sz="2800" dirty="0">
                        <a:latin typeface="Calibri"/>
                        <a:cs typeface="Calibri"/>
                      </a:endParaRPr>
                    </a:p>
                  </a:txBody>
                  <a:tcPr marL="0" marR="0" marT="76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387672">
                <a:tc vMerge="1">
                  <a:txBody>
                    <a:bodyPr/>
                    <a:lstStyle/>
                    <a:p>
                      <a:endParaRPr/>
                    </a:p>
                  </a:txBody>
                  <a:tcPr marL="0" marR="0" marT="0" marB="0">
                    <a:lnR w="12700">
                      <a:solidFill>
                        <a:srgbClr val="000000"/>
                      </a:solidFill>
                      <a:prstDash val="solid"/>
                    </a:lnR>
                    <a:lnB w="12700">
                      <a:solidFill>
                        <a:srgbClr val="000000"/>
                      </a:solidFill>
                      <a:prstDash val="solid"/>
                    </a:lnB>
                  </a:tcPr>
                </a:tc>
                <a:tc>
                  <a:txBody>
                    <a:bodyPr/>
                    <a:lstStyle/>
                    <a:p>
                      <a:pPr marL="57150" marR="79375" indent="0" algn="ctr" defTabSz="1314450">
                        <a:lnSpc>
                          <a:spcPct val="110000"/>
                        </a:lnSpc>
                        <a:spcBef>
                          <a:spcPts val="484"/>
                        </a:spcBef>
                      </a:pPr>
                      <a:r>
                        <a:rPr sz="1900" spc="-5" dirty="0">
                          <a:latin typeface="Calibri"/>
                          <a:cs typeface="Calibri"/>
                        </a:rPr>
                        <a:t>E</a:t>
                      </a:r>
                      <a:r>
                        <a:rPr sz="1900" spc="5" dirty="0">
                          <a:latin typeface="Calibri"/>
                          <a:cs typeface="Calibri"/>
                        </a:rPr>
                        <a:t>m</a:t>
                      </a:r>
                      <a:r>
                        <a:rPr sz="1900" dirty="0">
                          <a:latin typeface="Calibri"/>
                          <a:cs typeface="Calibri"/>
                        </a:rPr>
                        <a:t>erge</a:t>
                      </a:r>
                      <a:r>
                        <a:rPr sz="1900" spc="-5" dirty="0">
                          <a:latin typeface="Calibri"/>
                          <a:cs typeface="Calibri"/>
                        </a:rPr>
                        <a:t>n</a:t>
                      </a:r>
                      <a:r>
                        <a:rPr sz="1900" dirty="0">
                          <a:latin typeface="Calibri"/>
                          <a:cs typeface="Calibri"/>
                        </a:rPr>
                        <a:t>cy  Dept</a:t>
                      </a:r>
                    </a:p>
                  </a:txBody>
                  <a:tcPr marL="0" marR="0" marT="6159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65430" marR="113030" indent="-142240" algn="ctr">
                        <a:lnSpc>
                          <a:spcPct val="110000"/>
                        </a:lnSpc>
                        <a:spcBef>
                          <a:spcPts val="484"/>
                        </a:spcBef>
                      </a:pPr>
                      <a:r>
                        <a:rPr sz="1900" dirty="0">
                          <a:latin typeface="Calibri"/>
                          <a:cs typeface="Calibri"/>
                        </a:rPr>
                        <a:t>Primary</a:t>
                      </a:r>
                      <a:r>
                        <a:rPr sz="1900" spc="-70" dirty="0">
                          <a:latin typeface="Calibri"/>
                          <a:cs typeface="Calibri"/>
                        </a:rPr>
                        <a:t> </a:t>
                      </a:r>
                      <a:r>
                        <a:rPr sz="1900" spc="-5" dirty="0">
                          <a:latin typeface="Calibri"/>
                          <a:cs typeface="Calibri"/>
                        </a:rPr>
                        <a:t>Care  </a:t>
                      </a:r>
                      <a:r>
                        <a:rPr sz="1900" dirty="0">
                          <a:latin typeface="Calibri"/>
                          <a:cs typeface="Calibri"/>
                        </a:rPr>
                        <a:t>Practice</a:t>
                      </a:r>
                    </a:p>
                  </a:txBody>
                  <a:tcPr marL="0" marR="0" marT="61595"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tcPr>
                </a:tc>
                <a:tc>
                  <a:txBody>
                    <a:bodyPr/>
                    <a:lstStyle/>
                    <a:p>
                      <a:pPr marL="167640" marR="156210" indent="43815" algn="ctr">
                        <a:lnSpc>
                          <a:spcPct val="110000"/>
                        </a:lnSpc>
                        <a:spcBef>
                          <a:spcPts val="434"/>
                        </a:spcBef>
                      </a:pPr>
                      <a:r>
                        <a:rPr sz="1900" spc="-5" dirty="0">
                          <a:latin typeface="Calibri"/>
                          <a:cs typeface="Calibri"/>
                        </a:rPr>
                        <a:t>Clinic </a:t>
                      </a:r>
                      <a:r>
                        <a:rPr sz="1900" dirty="0">
                          <a:latin typeface="Calibri"/>
                          <a:cs typeface="Calibri"/>
                        </a:rPr>
                        <a:t>for  U</a:t>
                      </a:r>
                      <a:r>
                        <a:rPr sz="1900" spc="-5" dirty="0">
                          <a:latin typeface="Calibri"/>
                          <a:cs typeface="Calibri"/>
                        </a:rPr>
                        <a:t>n</a:t>
                      </a:r>
                      <a:r>
                        <a:rPr sz="1900" dirty="0">
                          <a:latin typeface="Calibri"/>
                          <a:cs typeface="Calibri"/>
                        </a:rPr>
                        <a:t>i</a:t>
                      </a:r>
                      <a:r>
                        <a:rPr sz="1900" spc="-5" dirty="0">
                          <a:latin typeface="Calibri"/>
                          <a:cs typeface="Calibri"/>
                        </a:rPr>
                        <a:t>nsur</a:t>
                      </a:r>
                      <a:r>
                        <a:rPr sz="1900" dirty="0">
                          <a:latin typeface="Calibri"/>
                          <a:cs typeface="Calibri"/>
                        </a:rPr>
                        <a:t>ed</a:t>
                      </a:r>
                    </a:p>
                  </a:txBody>
                  <a:tcPr marL="0" marR="0" marT="55244"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tcPr>
                </a:tc>
                <a:tc>
                  <a:txBody>
                    <a:bodyPr/>
                    <a:lstStyle/>
                    <a:p>
                      <a:pPr>
                        <a:lnSpc>
                          <a:spcPct val="100000"/>
                        </a:lnSpc>
                        <a:spcBef>
                          <a:spcPts val="10"/>
                        </a:spcBef>
                      </a:pPr>
                      <a:endParaRPr sz="2000" dirty="0">
                        <a:latin typeface="Times New Roman"/>
                        <a:cs typeface="Times New Roman"/>
                      </a:endParaRPr>
                    </a:p>
                    <a:p>
                      <a:pPr algn="ctr">
                        <a:lnSpc>
                          <a:spcPct val="100000"/>
                        </a:lnSpc>
                        <a:spcBef>
                          <a:spcPts val="5"/>
                        </a:spcBef>
                      </a:pPr>
                      <a:r>
                        <a:rPr sz="1900" spc="-5" dirty="0">
                          <a:latin typeface="Calibri"/>
                          <a:cs typeface="Calibri"/>
                        </a:rPr>
                        <a:t>Student Health</a:t>
                      </a:r>
                      <a:r>
                        <a:rPr sz="1900" spc="-20" dirty="0">
                          <a:latin typeface="Calibri"/>
                          <a:cs typeface="Calibri"/>
                        </a:rPr>
                        <a:t> </a:t>
                      </a:r>
                      <a:r>
                        <a:rPr sz="1900" spc="-5" dirty="0">
                          <a:latin typeface="Calibri"/>
                          <a:cs typeface="Calibri"/>
                        </a:rPr>
                        <a:t>Service</a:t>
                      </a:r>
                      <a:endParaRPr sz="1900" dirty="0">
                        <a:latin typeface="Calibri"/>
                        <a:cs typeface="Calibri"/>
                      </a:endParaRPr>
                    </a:p>
                  </a:txBody>
                  <a:tcPr marL="0" marR="0" marT="1270"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0"/>
                        </a:spcBef>
                      </a:pPr>
                      <a:endParaRPr sz="2000" dirty="0">
                        <a:latin typeface="Times New Roman"/>
                        <a:cs typeface="Times New Roman"/>
                      </a:endParaRPr>
                    </a:p>
                    <a:p>
                      <a:pPr algn="ctr">
                        <a:lnSpc>
                          <a:spcPct val="100000"/>
                        </a:lnSpc>
                        <a:spcBef>
                          <a:spcPts val="5"/>
                        </a:spcBef>
                      </a:pPr>
                      <a:r>
                        <a:rPr lang="en-US" sz="1900" spc="-5" dirty="0" smtClean="0">
                          <a:latin typeface="Calibri"/>
                          <a:cs typeface="Calibri"/>
                        </a:rPr>
                        <a:t>Health </a:t>
                      </a:r>
                      <a:r>
                        <a:rPr lang="en-US" sz="1900" spc="-5" dirty="0" err="1" smtClean="0">
                          <a:latin typeface="Calibri"/>
                          <a:cs typeface="Calibri"/>
                        </a:rPr>
                        <a:t>Dept</a:t>
                      </a:r>
                      <a:r>
                        <a:rPr lang="en-US" sz="1900" spc="-5" dirty="0" smtClean="0">
                          <a:latin typeface="Calibri"/>
                          <a:cs typeface="Calibri"/>
                        </a:rPr>
                        <a:t> – STI Clinic</a:t>
                      </a:r>
                      <a:endParaRPr sz="1900" dirty="0">
                        <a:latin typeface="Calibri"/>
                        <a:cs typeface="Calibri"/>
                      </a:endParaRPr>
                    </a:p>
                  </a:txBody>
                  <a:tcPr marL="0" marR="0" marT="1270"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681732">
                <a:tc>
                  <a:txBody>
                    <a:bodyPr/>
                    <a:lstStyle/>
                    <a:p>
                      <a:pPr marL="24130">
                        <a:lnSpc>
                          <a:spcPct val="100000"/>
                        </a:lnSpc>
                        <a:spcBef>
                          <a:spcPts val="244"/>
                        </a:spcBef>
                      </a:pPr>
                      <a:r>
                        <a:rPr sz="1900" spc="-5" dirty="0">
                          <a:latin typeface="Calibri"/>
                          <a:cs typeface="Calibri"/>
                        </a:rPr>
                        <a:t>High</a:t>
                      </a:r>
                      <a:r>
                        <a:rPr sz="1900" spc="-10" dirty="0">
                          <a:latin typeface="Calibri"/>
                          <a:cs typeface="Calibri"/>
                        </a:rPr>
                        <a:t> </a:t>
                      </a:r>
                      <a:r>
                        <a:rPr sz="1900" dirty="0">
                          <a:latin typeface="Calibri"/>
                          <a:cs typeface="Calibri"/>
                        </a:rPr>
                        <a:t>risk</a:t>
                      </a:r>
                    </a:p>
                  </a:txBody>
                  <a:tcPr marL="0" marR="0" marT="3111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C3623"/>
                    </a:solidFill>
                  </a:tcPr>
                </a:tc>
                <a:tc>
                  <a:txBody>
                    <a:bodyPr/>
                    <a:lstStyle/>
                    <a:p>
                      <a:pPr marR="304165" algn="ctr">
                        <a:lnSpc>
                          <a:spcPct val="100000"/>
                        </a:lnSpc>
                        <a:spcBef>
                          <a:spcPts val="290"/>
                        </a:spcBef>
                      </a:pPr>
                      <a:r>
                        <a:rPr sz="1900" dirty="0">
                          <a:latin typeface="Calibri"/>
                          <a:cs typeface="Calibri"/>
                        </a:rPr>
                        <a:t>1%</a:t>
                      </a:r>
                    </a:p>
                  </a:txBody>
                  <a:tcPr marL="0" marR="0" marT="3683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C3623"/>
                    </a:solidFill>
                  </a:tcPr>
                </a:tc>
                <a:tc>
                  <a:txBody>
                    <a:bodyPr/>
                    <a:lstStyle/>
                    <a:p>
                      <a:pPr marL="114300" indent="0" algn="ctr" defTabSz="1200150">
                        <a:lnSpc>
                          <a:spcPct val="100000"/>
                        </a:lnSpc>
                        <a:spcBef>
                          <a:spcPts val="290"/>
                        </a:spcBef>
                      </a:pPr>
                      <a:r>
                        <a:rPr sz="1900" dirty="0">
                          <a:latin typeface="Calibri"/>
                          <a:cs typeface="Calibri"/>
                        </a:rPr>
                        <a:t>0%</a:t>
                      </a:r>
                    </a:p>
                  </a:txBody>
                  <a:tcPr marL="0" marR="0" marT="36830"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solidFill>
                      <a:srgbClr val="DC3623"/>
                    </a:solidFill>
                  </a:tcPr>
                </a:tc>
                <a:tc>
                  <a:txBody>
                    <a:bodyPr/>
                    <a:lstStyle/>
                    <a:p>
                      <a:pPr marL="10795" algn="ctr">
                        <a:lnSpc>
                          <a:spcPct val="100000"/>
                        </a:lnSpc>
                        <a:spcBef>
                          <a:spcPts val="244"/>
                        </a:spcBef>
                      </a:pPr>
                      <a:r>
                        <a:rPr sz="1900" dirty="0">
                          <a:latin typeface="Calibri"/>
                          <a:cs typeface="Calibri"/>
                        </a:rPr>
                        <a:t>3%</a:t>
                      </a:r>
                    </a:p>
                  </a:txBody>
                  <a:tcPr marL="0" marR="0" marT="31115"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solidFill>
                      <a:srgbClr val="DC3623"/>
                    </a:solidFill>
                  </a:tcPr>
                </a:tc>
                <a:tc>
                  <a:txBody>
                    <a:bodyPr/>
                    <a:lstStyle/>
                    <a:p>
                      <a:pPr marL="10160" algn="ctr">
                        <a:lnSpc>
                          <a:spcPct val="100000"/>
                        </a:lnSpc>
                        <a:spcBef>
                          <a:spcPts val="290"/>
                        </a:spcBef>
                      </a:pPr>
                      <a:r>
                        <a:rPr sz="1900" dirty="0">
                          <a:latin typeface="Calibri"/>
                          <a:cs typeface="Calibri"/>
                        </a:rPr>
                        <a:t>0%</a:t>
                      </a:r>
                    </a:p>
                  </a:txBody>
                  <a:tcPr marL="0" marR="0" marT="36830"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solidFill>
                      <a:srgbClr val="DC3623"/>
                    </a:solidFill>
                  </a:tcPr>
                </a:tc>
                <a:tc>
                  <a:txBody>
                    <a:bodyPr/>
                    <a:lstStyle/>
                    <a:p>
                      <a:pPr marL="10160" algn="ctr">
                        <a:lnSpc>
                          <a:spcPct val="100000"/>
                        </a:lnSpc>
                        <a:spcBef>
                          <a:spcPts val="290"/>
                        </a:spcBef>
                      </a:pPr>
                      <a:r>
                        <a:rPr lang="en-US" sz="1900" dirty="0" smtClean="0">
                          <a:latin typeface="Calibri"/>
                          <a:cs typeface="Calibri"/>
                        </a:rPr>
                        <a:t>1</a:t>
                      </a:r>
                      <a:r>
                        <a:rPr sz="1900" dirty="0" smtClean="0">
                          <a:latin typeface="Calibri"/>
                          <a:cs typeface="Calibri"/>
                        </a:rPr>
                        <a:t>%</a:t>
                      </a:r>
                      <a:endParaRPr sz="1900" dirty="0">
                        <a:latin typeface="Calibri"/>
                        <a:cs typeface="Calibri"/>
                      </a:endParaRPr>
                    </a:p>
                  </a:txBody>
                  <a:tcPr marL="0" marR="0" marT="36830"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solidFill>
                      <a:srgbClr val="DC3623"/>
                    </a:solidFill>
                  </a:tcPr>
                </a:tc>
                <a:extLst>
                  <a:ext uri="{0D108BD9-81ED-4DB2-BD59-A6C34878D82A}">
                    <a16:rowId xmlns:a16="http://schemas.microsoft.com/office/drawing/2014/main" val="10002"/>
                  </a:ext>
                </a:extLst>
              </a:tr>
              <a:tr h="681734">
                <a:tc>
                  <a:txBody>
                    <a:bodyPr/>
                    <a:lstStyle/>
                    <a:p>
                      <a:pPr marL="24130">
                        <a:lnSpc>
                          <a:spcPct val="100000"/>
                        </a:lnSpc>
                        <a:spcBef>
                          <a:spcPts val="244"/>
                        </a:spcBef>
                      </a:pPr>
                      <a:r>
                        <a:rPr sz="1900" dirty="0">
                          <a:latin typeface="Calibri"/>
                          <a:cs typeface="Calibri"/>
                        </a:rPr>
                        <a:t>Moderate</a:t>
                      </a:r>
                      <a:r>
                        <a:rPr sz="1900" spc="-10" dirty="0">
                          <a:latin typeface="Calibri"/>
                          <a:cs typeface="Calibri"/>
                        </a:rPr>
                        <a:t> </a:t>
                      </a:r>
                      <a:r>
                        <a:rPr sz="1900" dirty="0">
                          <a:latin typeface="Calibri"/>
                          <a:cs typeface="Calibri"/>
                        </a:rPr>
                        <a:t>risk</a:t>
                      </a:r>
                    </a:p>
                  </a:txBody>
                  <a:tcPr marL="0" marR="0" marT="3111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9146"/>
                    </a:solidFill>
                  </a:tcPr>
                </a:tc>
                <a:tc>
                  <a:txBody>
                    <a:bodyPr/>
                    <a:lstStyle/>
                    <a:p>
                      <a:pPr marR="304165" algn="ctr">
                        <a:lnSpc>
                          <a:spcPct val="100000"/>
                        </a:lnSpc>
                        <a:spcBef>
                          <a:spcPts val="290"/>
                        </a:spcBef>
                      </a:pPr>
                      <a:r>
                        <a:rPr sz="1900" dirty="0">
                          <a:latin typeface="Calibri"/>
                          <a:cs typeface="Calibri"/>
                        </a:rPr>
                        <a:t>2%</a:t>
                      </a:r>
                      <a:endParaRPr sz="1900">
                        <a:latin typeface="Calibri"/>
                        <a:cs typeface="Calibri"/>
                      </a:endParaRPr>
                    </a:p>
                  </a:txBody>
                  <a:tcPr marL="0" marR="0" marT="3683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9146"/>
                    </a:solidFill>
                  </a:tcPr>
                </a:tc>
                <a:tc>
                  <a:txBody>
                    <a:bodyPr/>
                    <a:lstStyle/>
                    <a:p>
                      <a:pPr marL="411163" indent="-296863" algn="ctr">
                        <a:lnSpc>
                          <a:spcPct val="100000"/>
                        </a:lnSpc>
                        <a:spcBef>
                          <a:spcPts val="290"/>
                        </a:spcBef>
                      </a:pPr>
                      <a:r>
                        <a:rPr sz="1900" dirty="0">
                          <a:latin typeface="Calibri"/>
                          <a:cs typeface="Calibri"/>
                        </a:rPr>
                        <a:t>1%</a:t>
                      </a:r>
                    </a:p>
                  </a:txBody>
                  <a:tcPr marL="0" marR="0" marT="36830"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solidFill>
                      <a:srgbClr val="FF9146"/>
                    </a:solidFill>
                  </a:tcPr>
                </a:tc>
                <a:tc>
                  <a:txBody>
                    <a:bodyPr/>
                    <a:lstStyle/>
                    <a:p>
                      <a:pPr marL="10795" algn="ctr">
                        <a:lnSpc>
                          <a:spcPct val="100000"/>
                        </a:lnSpc>
                        <a:spcBef>
                          <a:spcPts val="244"/>
                        </a:spcBef>
                      </a:pPr>
                      <a:r>
                        <a:rPr sz="1900" dirty="0">
                          <a:latin typeface="Calibri"/>
                          <a:cs typeface="Calibri"/>
                        </a:rPr>
                        <a:t>3%</a:t>
                      </a:r>
                    </a:p>
                  </a:txBody>
                  <a:tcPr marL="0" marR="0" marT="31115"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solidFill>
                      <a:srgbClr val="FF9146"/>
                    </a:solidFill>
                  </a:tcPr>
                </a:tc>
                <a:tc>
                  <a:txBody>
                    <a:bodyPr/>
                    <a:lstStyle/>
                    <a:p>
                      <a:pPr marL="10160" algn="ctr">
                        <a:lnSpc>
                          <a:spcPct val="100000"/>
                        </a:lnSpc>
                        <a:spcBef>
                          <a:spcPts val="290"/>
                        </a:spcBef>
                      </a:pPr>
                      <a:r>
                        <a:rPr sz="1900" dirty="0">
                          <a:latin typeface="Calibri"/>
                          <a:cs typeface="Calibri"/>
                        </a:rPr>
                        <a:t>2%</a:t>
                      </a:r>
                    </a:p>
                  </a:txBody>
                  <a:tcPr marL="0" marR="0" marT="36830"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solidFill>
                      <a:srgbClr val="FF9146"/>
                    </a:solidFill>
                  </a:tcPr>
                </a:tc>
                <a:tc>
                  <a:txBody>
                    <a:bodyPr/>
                    <a:lstStyle/>
                    <a:p>
                      <a:pPr marL="10160" algn="ctr">
                        <a:lnSpc>
                          <a:spcPct val="100000"/>
                        </a:lnSpc>
                        <a:spcBef>
                          <a:spcPts val="290"/>
                        </a:spcBef>
                      </a:pPr>
                      <a:r>
                        <a:rPr lang="en-US" sz="1900" dirty="0" smtClean="0">
                          <a:latin typeface="Calibri"/>
                          <a:cs typeface="Calibri"/>
                        </a:rPr>
                        <a:t>6</a:t>
                      </a:r>
                      <a:r>
                        <a:rPr sz="1900" dirty="0" smtClean="0">
                          <a:latin typeface="Calibri"/>
                          <a:cs typeface="Calibri"/>
                        </a:rPr>
                        <a:t>%</a:t>
                      </a:r>
                      <a:endParaRPr sz="1900" dirty="0">
                        <a:latin typeface="Calibri"/>
                        <a:cs typeface="Calibri"/>
                      </a:endParaRPr>
                    </a:p>
                  </a:txBody>
                  <a:tcPr marL="0" marR="0" marT="36830"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solidFill>
                      <a:srgbClr val="FF9146"/>
                    </a:solidFill>
                  </a:tcPr>
                </a:tc>
                <a:extLst>
                  <a:ext uri="{0D108BD9-81ED-4DB2-BD59-A6C34878D82A}">
                    <a16:rowId xmlns:a16="http://schemas.microsoft.com/office/drawing/2014/main" val="10003"/>
                  </a:ext>
                </a:extLst>
              </a:tr>
              <a:tr h="682404">
                <a:tc>
                  <a:txBody>
                    <a:bodyPr/>
                    <a:lstStyle/>
                    <a:p>
                      <a:pPr marL="24130">
                        <a:lnSpc>
                          <a:spcPct val="100000"/>
                        </a:lnSpc>
                        <a:spcBef>
                          <a:spcPts val="245"/>
                        </a:spcBef>
                      </a:pPr>
                      <a:r>
                        <a:rPr lang="en-US" sz="1900" dirty="0" smtClean="0">
                          <a:latin typeface="Calibri"/>
                          <a:cs typeface="Calibri"/>
                        </a:rPr>
                        <a:t>Mild </a:t>
                      </a:r>
                      <a:r>
                        <a:rPr sz="1900" dirty="0" smtClean="0">
                          <a:latin typeface="Calibri"/>
                          <a:cs typeface="Calibri"/>
                        </a:rPr>
                        <a:t>risk</a:t>
                      </a:r>
                      <a:endParaRPr sz="1900" dirty="0">
                        <a:latin typeface="Calibri"/>
                        <a:cs typeface="Calibri"/>
                      </a:endParaRPr>
                    </a:p>
                  </a:txBody>
                  <a:tcPr marL="0" marR="0" marT="3111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a:txBody>
                    <a:bodyPr/>
                    <a:lstStyle/>
                    <a:p>
                      <a:pPr marR="304165" algn="ctr">
                        <a:lnSpc>
                          <a:spcPct val="100000"/>
                        </a:lnSpc>
                        <a:spcBef>
                          <a:spcPts val="295"/>
                        </a:spcBef>
                      </a:pPr>
                      <a:r>
                        <a:rPr sz="1900" dirty="0">
                          <a:latin typeface="Calibri"/>
                          <a:cs typeface="Calibri"/>
                        </a:rPr>
                        <a:t>7%</a:t>
                      </a:r>
                      <a:endParaRPr sz="1900">
                        <a:latin typeface="Calibri"/>
                        <a:cs typeface="Calibri"/>
                      </a:endParaRPr>
                    </a:p>
                  </a:txBody>
                  <a:tcPr marL="0" marR="0" marT="3746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a:txBody>
                    <a:bodyPr/>
                    <a:lstStyle/>
                    <a:p>
                      <a:pPr marL="411163" indent="-296863" algn="ctr">
                        <a:lnSpc>
                          <a:spcPct val="100000"/>
                        </a:lnSpc>
                        <a:spcBef>
                          <a:spcPts val="295"/>
                        </a:spcBef>
                      </a:pPr>
                      <a:r>
                        <a:rPr sz="1900" dirty="0">
                          <a:latin typeface="Calibri"/>
                          <a:cs typeface="Calibri"/>
                        </a:rPr>
                        <a:t>5%</a:t>
                      </a:r>
                    </a:p>
                  </a:txBody>
                  <a:tcPr marL="0" marR="0" marT="37465"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solidFill>
                      <a:srgbClr val="FFD966"/>
                    </a:solidFill>
                  </a:tcPr>
                </a:tc>
                <a:tc>
                  <a:txBody>
                    <a:bodyPr/>
                    <a:lstStyle/>
                    <a:p>
                      <a:pPr marL="12700" algn="ctr">
                        <a:lnSpc>
                          <a:spcPct val="100000"/>
                        </a:lnSpc>
                        <a:spcBef>
                          <a:spcPts val="245"/>
                        </a:spcBef>
                      </a:pPr>
                      <a:r>
                        <a:rPr sz="1900" dirty="0">
                          <a:latin typeface="Calibri"/>
                          <a:cs typeface="Calibri"/>
                        </a:rPr>
                        <a:t>17%</a:t>
                      </a:r>
                    </a:p>
                  </a:txBody>
                  <a:tcPr marL="0" marR="0" marT="31115"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solidFill>
                      <a:srgbClr val="FFD966"/>
                    </a:solidFill>
                  </a:tcPr>
                </a:tc>
                <a:tc>
                  <a:txBody>
                    <a:bodyPr/>
                    <a:lstStyle/>
                    <a:p>
                      <a:pPr marL="12065" algn="ctr">
                        <a:lnSpc>
                          <a:spcPct val="100000"/>
                        </a:lnSpc>
                        <a:spcBef>
                          <a:spcPts val="295"/>
                        </a:spcBef>
                      </a:pPr>
                      <a:r>
                        <a:rPr sz="1900" dirty="0">
                          <a:latin typeface="Calibri"/>
                          <a:cs typeface="Calibri"/>
                        </a:rPr>
                        <a:t>15%</a:t>
                      </a:r>
                    </a:p>
                  </a:txBody>
                  <a:tcPr marL="0" marR="0" marT="37465"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a:txBody>
                    <a:bodyPr/>
                    <a:lstStyle/>
                    <a:p>
                      <a:pPr marL="12065" algn="ctr">
                        <a:lnSpc>
                          <a:spcPct val="100000"/>
                        </a:lnSpc>
                        <a:spcBef>
                          <a:spcPts val="295"/>
                        </a:spcBef>
                      </a:pPr>
                      <a:r>
                        <a:rPr lang="en-US" sz="1900" dirty="0" smtClean="0">
                          <a:latin typeface="Calibri"/>
                          <a:cs typeface="Calibri"/>
                        </a:rPr>
                        <a:t>33</a:t>
                      </a:r>
                      <a:r>
                        <a:rPr sz="1900" dirty="0" smtClean="0">
                          <a:latin typeface="Calibri"/>
                          <a:cs typeface="Calibri"/>
                        </a:rPr>
                        <a:t>%</a:t>
                      </a:r>
                      <a:endParaRPr sz="1900" dirty="0">
                        <a:latin typeface="Calibri"/>
                        <a:cs typeface="Calibri"/>
                      </a:endParaRPr>
                    </a:p>
                  </a:txBody>
                  <a:tcPr marL="0" marR="0" marT="37465"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4"/>
                  </a:ext>
                </a:extLst>
              </a:tr>
              <a:tr h="681734">
                <a:tc>
                  <a:txBody>
                    <a:bodyPr/>
                    <a:lstStyle/>
                    <a:p>
                      <a:pPr marL="24130">
                        <a:lnSpc>
                          <a:spcPct val="100000"/>
                        </a:lnSpc>
                        <a:spcBef>
                          <a:spcPts val="244"/>
                        </a:spcBef>
                      </a:pPr>
                      <a:r>
                        <a:rPr sz="1900" spc="-5" dirty="0" smtClean="0">
                          <a:latin typeface="Calibri"/>
                          <a:cs typeface="Calibri"/>
                        </a:rPr>
                        <a:t>No</a:t>
                      </a:r>
                      <a:r>
                        <a:rPr lang="en-US" sz="1900" spc="-5" dirty="0" smtClean="0">
                          <a:latin typeface="Calibri"/>
                          <a:cs typeface="Calibri"/>
                        </a:rPr>
                        <a:t>/Low</a:t>
                      </a:r>
                      <a:r>
                        <a:rPr sz="1900" dirty="0" smtClean="0">
                          <a:latin typeface="Calibri"/>
                          <a:cs typeface="Calibri"/>
                        </a:rPr>
                        <a:t> </a:t>
                      </a:r>
                      <a:r>
                        <a:rPr sz="1900" dirty="0">
                          <a:latin typeface="Calibri"/>
                          <a:cs typeface="Calibri"/>
                        </a:rPr>
                        <a:t>risk</a:t>
                      </a:r>
                    </a:p>
                  </a:txBody>
                  <a:tcPr marL="0" marR="0" marT="3111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52CD67"/>
                    </a:solidFill>
                  </a:tcPr>
                </a:tc>
                <a:tc>
                  <a:txBody>
                    <a:bodyPr/>
                    <a:lstStyle/>
                    <a:p>
                      <a:pPr marR="267335" algn="ctr">
                        <a:lnSpc>
                          <a:spcPct val="100000"/>
                        </a:lnSpc>
                        <a:spcBef>
                          <a:spcPts val="290"/>
                        </a:spcBef>
                      </a:pPr>
                      <a:r>
                        <a:rPr sz="1900" dirty="0">
                          <a:latin typeface="Calibri"/>
                          <a:cs typeface="Calibri"/>
                        </a:rPr>
                        <a:t>90%</a:t>
                      </a:r>
                    </a:p>
                  </a:txBody>
                  <a:tcPr marL="0" marR="0" marT="3683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52CD67"/>
                    </a:solidFill>
                  </a:tcPr>
                </a:tc>
                <a:tc>
                  <a:txBody>
                    <a:bodyPr/>
                    <a:lstStyle/>
                    <a:p>
                      <a:pPr marL="374650" indent="-260350" algn="ctr">
                        <a:lnSpc>
                          <a:spcPct val="100000"/>
                        </a:lnSpc>
                        <a:spcBef>
                          <a:spcPts val="290"/>
                        </a:spcBef>
                      </a:pPr>
                      <a:r>
                        <a:rPr sz="1900" dirty="0">
                          <a:latin typeface="Calibri"/>
                          <a:cs typeface="Calibri"/>
                        </a:rPr>
                        <a:t>93%</a:t>
                      </a:r>
                    </a:p>
                  </a:txBody>
                  <a:tcPr marL="0" marR="0" marT="36830"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solidFill>
                      <a:srgbClr val="52CD67"/>
                    </a:solidFill>
                  </a:tcPr>
                </a:tc>
                <a:tc>
                  <a:txBody>
                    <a:bodyPr/>
                    <a:lstStyle/>
                    <a:p>
                      <a:pPr marL="12700" algn="ctr">
                        <a:lnSpc>
                          <a:spcPct val="100000"/>
                        </a:lnSpc>
                        <a:spcBef>
                          <a:spcPts val="244"/>
                        </a:spcBef>
                      </a:pPr>
                      <a:r>
                        <a:rPr sz="1900" dirty="0">
                          <a:latin typeface="Calibri"/>
                          <a:cs typeface="Calibri"/>
                        </a:rPr>
                        <a:t>77%</a:t>
                      </a:r>
                    </a:p>
                  </a:txBody>
                  <a:tcPr marL="0" marR="0" marT="31115" marB="0" anchor="ctr">
                    <a:lnL w="12700">
                      <a:solidFill>
                        <a:srgbClr val="000000"/>
                      </a:solidFill>
                      <a:prstDash val="solid"/>
                    </a:lnL>
                    <a:lnR w="12700" cap="flat" cmpd="sng" algn="ctr">
                      <a:solidFill>
                        <a:srgbClr val="000000"/>
                      </a:solidFill>
                      <a:prstDash val="solid"/>
                      <a:round/>
                      <a:headEnd type="none" w="med" len="med"/>
                      <a:tailEnd type="none" w="med" len="med"/>
                    </a:lnR>
                    <a:lnT w="12700">
                      <a:solidFill>
                        <a:srgbClr val="000000"/>
                      </a:solidFill>
                      <a:prstDash val="solid"/>
                    </a:lnT>
                    <a:lnB w="12700">
                      <a:solidFill>
                        <a:srgbClr val="000000"/>
                      </a:solidFill>
                      <a:prstDash val="solid"/>
                    </a:lnB>
                    <a:solidFill>
                      <a:srgbClr val="52CD67"/>
                    </a:solidFill>
                  </a:tcPr>
                </a:tc>
                <a:tc>
                  <a:txBody>
                    <a:bodyPr/>
                    <a:lstStyle/>
                    <a:p>
                      <a:pPr marL="12065" algn="ctr">
                        <a:lnSpc>
                          <a:spcPct val="100000"/>
                        </a:lnSpc>
                        <a:spcBef>
                          <a:spcPts val="290"/>
                        </a:spcBef>
                      </a:pPr>
                      <a:r>
                        <a:rPr sz="1900" dirty="0">
                          <a:latin typeface="Calibri"/>
                          <a:cs typeface="Calibri"/>
                        </a:rPr>
                        <a:t>83%</a:t>
                      </a:r>
                    </a:p>
                  </a:txBody>
                  <a:tcPr marL="0" marR="0" marT="36830"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solidFill>
                      <a:srgbClr val="52CD67"/>
                    </a:solidFill>
                  </a:tcPr>
                </a:tc>
                <a:tc>
                  <a:txBody>
                    <a:bodyPr/>
                    <a:lstStyle/>
                    <a:p>
                      <a:pPr marL="12065" algn="ctr">
                        <a:lnSpc>
                          <a:spcPct val="100000"/>
                        </a:lnSpc>
                        <a:spcBef>
                          <a:spcPts val="290"/>
                        </a:spcBef>
                      </a:pPr>
                      <a:r>
                        <a:rPr lang="en-US" sz="1900" dirty="0" smtClean="0">
                          <a:latin typeface="Calibri"/>
                          <a:cs typeface="Calibri"/>
                        </a:rPr>
                        <a:t>60</a:t>
                      </a:r>
                      <a:r>
                        <a:rPr sz="1900" dirty="0" smtClean="0">
                          <a:latin typeface="Calibri"/>
                          <a:cs typeface="Calibri"/>
                        </a:rPr>
                        <a:t>%</a:t>
                      </a:r>
                      <a:endParaRPr sz="1900" dirty="0">
                        <a:latin typeface="Calibri"/>
                        <a:cs typeface="Calibri"/>
                      </a:endParaRPr>
                    </a:p>
                  </a:txBody>
                  <a:tcPr marL="0" marR="0" marT="36830" marB="0" anchor="ctr">
                    <a:lnL w="12700" cap="flat" cmpd="sng" algn="ctr">
                      <a:solidFill>
                        <a:srgbClr val="000000"/>
                      </a:solidFill>
                      <a:prstDash val="solid"/>
                      <a:round/>
                      <a:headEnd type="none" w="med" len="med"/>
                      <a:tailEnd type="none" w="med" len="med"/>
                    </a:lnL>
                    <a:lnR w="12700">
                      <a:solidFill>
                        <a:srgbClr val="000000"/>
                      </a:solidFill>
                      <a:prstDash val="solid"/>
                    </a:lnR>
                    <a:lnT w="12700">
                      <a:solidFill>
                        <a:srgbClr val="000000"/>
                      </a:solidFill>
                      <a:prstDash val="solid"/>
                    </a:lnT>
                    <a:lnB w="12700">
                      <a:solidFill>
                        <a:srgbClr val="000000"/>
                      </a:solidFill>
                      <a:prstDash val="solid"/>
                    </a:lnB>
                    <a:solidFill>
                      <a:srgbClr val="52CD67"/>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84849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2A15747-488B-4D5E-B00A-C73FAB445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787" y="276605"/>
            <a:ext cx="1818730" cy="1450380"/>
          </a:xfrm>
          <a:prstGeom prst="rect">
            <a:avLst/>
          </a:prstGeom>
        </p:spPr>
      </p:pic>
      <p:graphicFrame>
        <p:nvGraphicFramePr>
          <p:cNvPr id="6" name="Table 5">
            <a:extLst>
              <a:ext uri="{FF2B5EF4-FFF2-40B4-BE49-F238E27FC236}">
                <a16:creationId xmlns:a16="http://schemas.microsoft.com/office/drawing/2014/main" id="{D43FC110-E147-4FD5-B46E-72F86A806325}"/>
              </a:ext>
            </a:extLst>
          </p:cNvPr>
          <p:cNvGraphicFramePr>
            <a:graphicFrameLocks noGrp="1"/>
          </p:cNvGraphicFramePr>
          <p:nvPr>
            <p:extLst>
              <p:ext uri="{D42A27DB-BD31-4B8C-83A1-F6EECF244321}">
                <p14:modId xmlns:p14="http://schemas.microsoft.com/office/powerpoint/2010/main" val="767049767"/>
              </p:ext>
            </p:extLst>
          </p:nvPr>
        </p:nvGraphicFramePr>
        <p:xfrm>
          <a:off x="2402604" y="276610"/>
          <a:ext cx="9471281" cy="6304791"/>
        </p:xfrm>
        <a:graphic>
          <a:graphicData uri="http://schemas.openxmlformats.org/drawingml/2006/table">
            <a:tbl>
              <a:tblPr firstRow="1" bandRow="1">
                <a:tableStyleId>{21E4AEA4-8DFA-4A89-87EB-49C32662AFE0}</a:tableStyleId>
              </a:tblPr>
              <a:tblGrid>
                <a:gridCol w="1488336">
                  <a:extLst>
                    <a:ext uri="{9D8B030D-6E8A-4147-A177-3AD203B41FA5}">
                      <a16:colId xmlns:a16="http://schemas.microsoft.com/office/drawing/2014/main" val="1512324652"/>
                    </a:ext>
                  </a:extLst>
                </a:gridCol>
                <a:gridCol w="2094306">
                  <a:extLst>
                    <a:ext uri="{9D8B030D-6E8A-4147-A177-3AD203B41FA5}">
                      <a16:colId xmlns:a16="http://schemas.microsoft.com/office/drawing/2014/main" val="3232373566"/>
                    </a:ext>
                  </a:extLst>
                </a:gridCol>
                <a:gridCol w="2232730">
                  <a:extLst>
                    <a:ext uri="{9D8B030D-6E8A-4147-A177-3AD203B41FA5}">
                      <a16:colId xmlns:a16="http://schemas.microsoft.com/office/drawing/2014/main" val="3445835050"/>
                    </a:ext>
                  </a:extLst>
                </a:gridCol>
                <a:gridCol w="1991637">
                  <a:extLst>
                    <a:ext uri="{9D8B030D-6E8A-4147-A177-3AD203B41FA5}">
                      <a16:colId xmlns:a16="http://schemas.microsoft.com/office/drawing/2014/main" val="2998023336"/>
                    </a:ext>
                  </a:extLst>
                </a:gridCol>
                <a:gridCol w="1664270">
                  <a:extLst>
                    <a:ext uri="{9D8B030D-6E8A-4147-A177-3AD203B41FA5}">
                      <a16:colId xmlns:a16="http://schemas.microsoft.com/office/drawing/2014/main" val="2323839402"/>
                    </a:ext>
                  </a:extLst>
                </a:gridCol>
              </a:tblGrid>
              <a:tr h="670536">
                <a:tc>
                  <a:txBody>
                    <a:bodyPr/>
                    <a:lstStyle/>
                    <a:p>
                      <a:endParaRPr lang="en-US" sz="1900" dirty="0"/>
                    </a:p>
                  </a:txBody>
                  <a:tcPr marL="91416" marR="91416" marT="45708" marB="45708"/>
                </a:tc>
                <a:tc>
                  <a:txBody>
                    <a:bodyPr/>
                    <a:lstStyle/>
                    <a:p>
                      <a:r>
                        <a:rPr lang="en-US" sz="1900" dirty="0"/>
                        <a:t>N=47,069</a:t>
                      </a:r>
                    </a:p>
                  </a:txBody>
                  <a:tcPr marL="91416" marR="91416" marT="45708" marB="45708"/>
                </a:tc>
                <a:tc>
                  <a:txBody>
                    <a:bodyPr/>
                    <a:lstStyle/>
                    <a:p>
                      <a:r>
                        <a:rPr lang="en-US" sz="1900" dirty="0"/>
                        <a:t>Brief Intervention</a:t>
                      </a:r>
                      <a:br>
                        <a:rPr lang="en-US" sz="1900" dirty="0"/>
                      </a:br>
                      <a:r>
                        <a:rPr lang="en-US" sz="1900" dirty="0"/>
                        <a:t>N=2,474</a:t>
                      </a:r>
                    </a:p>
                  </a:txBody>
                  <a:tcPr marL="91416" marR="91416" marT="45708" marB="45708"/>
                </a:tc>
                <a:tc>
                  <a:txBody>
                    <a:bodyPr/>
                    <a:lstStyle/>
                    <a:p>
                      <a:r>
                        <a:rPr lang="en-US" sz="1900" dirty="0"/>
                        <a:t>Brief Treatment</a:t>
                      </a:r>
                      <a:br>
                        <a:rPr lang="en-US" sz="1900" dirty="0"/>
                      </a:br>
                      <a:r>
                        <a:rPr lang="en-US" sz="1900" dirty="0"/>
                        <a:t>N=142</a:t>
                      </a:r>
                    </a:p>
                  </a:txBody>
                  <a:tcPr marL="91416" marR="91416" marT="45708" marB="45708"/>
                </a:tc>
                <a:tc>
                  <a:txBody>
                    <a:bodyPr/>
                    <a:lstStyle/>
                    <a:p>
                      <a:r>
                        <a:rPr lang="en-US" sz="1900" dirty="0"/>
                        <a:t>Referral to Tx</a:t>
                      </a:r>
                      <a:br>
                        <a:rPr lang="en-US" sz="1900" dirty="0"/>
                      </a:br>
                      <a:r>
                        <a:rPr lang="en-US" sz="1900" dirty="0"/>
                        <a:t>N=268</a:t>
                      </a:r>
                    </a:p>
                  </a:txBody>
                  <a:tcPr marL="91416" marR="91416" marT="45708" marB="45708"/>
                </a:tc>
                <a:extLst>
                  <a:ext uri="{0D108BD9-81ED-4DB2-BD59-A6C34878D82A}">
                    <a16:rowId xmlns:a16="http://schemas.microsoft.com/office/drawing/2014/main" val="4127312636"/>
                  </a:ext>
                </a:extLst>
              </a:tr>
              <a:tr h="380975">
                <a:tc>
                  <a:txBody>
                    <a:bodyPr/>
                    <a:lstStyle/>
                    <a:p>
                      <a:r>
                        <a:rPr lang="en-US" sz="1900" dirty="0"/>
                        <a:t>Gender</a:t>
                      </a:r>
                    </a:p>
                  </a:txBody>
                  <a:tcPr marL="91416" marR="91416" marT="45708" marB="45708"/>
                </a:tc>
                <a:tc>
                  <a:txBody>
                    <a:bodyPr/>
                    <a:lstStyle/>
                    <a:p>
                      <a:r>
                        <a:rPr lang="en-US" sz="1500" dirty="0"/>
                        <a:t>42% male</a:t>
                      </a:r>
                    </a:p>
                  </a:txBody>
                  <a:tcPr marL="91416" marR="91416" marT="45708" marB="45708"/>
                </a:tc>
                <a:tc>
                  <a:txBody>
                    <a:bodyPr/>
                    <a:lstStyle/>
                    <a:p>
                      <a:r>
                        <a:rPr lang="en-US" sz="1500" b="0" dirty="0"/>
                        <a:t>59% male</a:t>
                      </a:r>
                    </a:p>
                  </a:txBody>
                  <a:tcPr marL="91416" marR="91416" marT="45708" marB="45708"/>
                </a:tc>
                <a:tc>
                  <a:txBody>
                    <a:bodyPr/>
                    <a:lstStyle/>
                    <a:p>
                      <a:r>
                        <a:rPr lang="en-US" sz="1500" dirty="0"/>
                        <a:t>50% male</a:t>
                      </a:r>
                    </a:p>
                  </a:txBody>
                  <a:tcPr marL="91416" marR="91416" marT="45708" marB="45708"/>
                </a:tc>
                <a:tc>
                  <a:txBody>
                    <a:bodyPr/>
                    <a:lstStyle/>
                    <a:p>
                      <a:r>
                        <a:rPr lang="en-US" sz="1500" dirty="0"/>
                        <a:t>64% male</a:t>
                      </a:r>
                      <a:endParaRPr lang="en-US" sz="1500" b="1" dirty="0"/>
                    </a:p>
                  </a:txBody>
                  <a:tcPr marL="91416" marR="91416" marT="45708" marB="45708"/>
                </a:tc>
                <a:extLst>
                  <a:ext uri="{0D108BD9-81ED-4DB2-BD59-A6C34878D82A}">
                    <a16:rowId xmlns:a16="http://schemas.microsoft.com/office/drawing/2014/main" val="4020659691"/>
                  </a:ext>
                </a:extLst>
              </a:tr>
              <a:tr h="1463016">
                <a:tc>
                  <a:txBody>
                    <a:bodyPr/>
                    <a:lstStyle/>
                    <a:p>
                      <a:r>
                        <a:rPr lang="en-US" sz="1900" dirty="0"/>
                        <a:t>Age</a:t>
                      </a:r>
                    </a:p>
                  </a:txBody>
                  <a:tcPr marL="91416" marR="91416" marT="45708" marB="45708"/>
                </a:tc>
                <a:tc>
                  <a:txBody>
                    <a:bodyPr/>
                    <a:lstStyle/>
                    <a:p>
                      <a:r>
                        <a:rPr lang="en-US" sz="1500" dirty="0"/>
                        <a:t>18-24: 18%</a:t>
                      </a:r>
                    </a:p>
                    <a:p>
                      <a:r>
                        <a:rPr lang="en-US" sz="1500" b="0" dirty="0"/>
                        <a:t>25-34: 16% </a:t>
                      </a:r>
                    </a:p>
                    <a:p>
                      <a:r>
                        <a:rPr lang="en-US" sz="1500" dirty="0"/>
                        <a:t>35-44: 13%</a:t>
                      </a:r>
                    </a:p>
                    <a:p>
                      <a:r>
                        <a:rPr lang="en-US" sz="1500" dirty="0"/>
                        <a:t>45-54: 14%</a:t>
                      </a:r>
                    </a:p>
                    <a:p>
                      <a:r>
                        <a:rPr lang="en-US" sz="1500" dirty="0"/>
                        <a:t>55-64: 14%</a:t>
                      </a:r>
                    </a:p>
                    <a:p>
                      <a:r>
                        <a:rPr lang="en-US" sz="1500" dirty="0"/>
                        <a:t>&gt;65:    25%</a:t>
                      </a:r>
                    </a:p>
                  </a:txBody>
                  <a:tcPr marL="91416" marR="91416" marT="45708" marB="45708"/>
                </a:tc>
                <a:tc>
                  <a:txBody>
                    <a:bodyPr/>
                    <a:lstStyle/>
                    <a:p>
                      <a:r>
                        <a:rPr lang="en-US" sz="1500" b="1" dirty="0"/>
                        <a:t>18-24: 38%</a:t>
                      </a:r>
                    </a:p>
                    <a:p>
                      <a:r>
                        <a:rPr lang="en-US" sz="1500" b="1" dirty="0"/>
                        <a:t>25-34: 21%</a:t>
                      </a:r>
                    </a:p>
                    <a:p>
                      <a:r>
                        <a:rPr lang="en-US" sz="1500" dirty="0"/>
                        <a:t>35-44: 13%</a:t>
                      </a:r>
                    </a:p>
                    <a:p>
                      <a:r>
                        <a:rPr lang="en-US" sz="1500" dirty="0"/>
                        <a:t>45-54: 13%</a:t>
                      </a:r>
                    </a:p>
                    <a:p>
                      <a:r>
                        <a:rPr lang="en-US" sz="1500" dirty="0"/>
                        <a:t>55-64: 11%</a:t>
                      </a:r>
                    </a:p>
                    <a:p>
                      <a:r>
                        <a:rPr lang="en-US" sz="1500" dirty="0"/>
                        <a:t>&gt;65:    4%</a:t>
                      </a:r>
                    </a:p>
                  </a:txBody>
                  <a:tcPr marL="91416" marR="91416" marT="45708" marB="45708"/>
                </a:tc>
                <a:tc>
                  <a:txBody>
                    <a:bodyPr/>
                    <a:lstStyle/>
                    <a:p>
                      <a:r>
                        <a:rPr lang="en-US" sz="1500" b="1" dirty="0"/>
                        <a:t>18-24: 30% </a:t>
                      </a:r>
                    </a:p>
                    <a:p>
                      <a:r>
                        <a:rPr lang="en-US" sz="1500" b="1" dirty="0"/>
                        <a:t>25-34: 22%</a:t>
                      </a:r>
                    </a:p>
                    <a:p>
                      <a:r>
                        <a:rPr lang="en-US" sz="1500" dirty="0"/>
                        <a:t>35-44: 16%</a:t>
                      </a:r>
                    </a:p>
                    <a:p>
                      <a:r>
                        <a:rPr lang="en-US" sz="1500" dirty="0"/>
                        <a:t>45-54: 17%</a:t>
                      </a:r>
                    </a:p>
                    <a:p>
                      <a:r>
                        <a:rPr lang="en-US" sz="1500" dirty="0"/>
                        <a:t>55-64: 14%</a:t>
                      </a:r>
                    </a:p>
                    <a:p>
                      <a:r>
                        <a:rPr lang="en-US" sz="1500" dirty="0"/>
                        <a:t>&gt;65:    1%</a:t>
                      </a:r>
                    </a:p>
                  </a:txBody>
                  <a:tcPr marL="91416" marR="91416" marT="45708" marB="45708"/>
                </a:tc>
                <a:tc>
                  <a:txBody>
                    <a:bodyPr/>
                    <a:lstStyle/>
                    <a:p>
                      <a:r>
                        <a:rPr lang="en-US" sz="1500" b="0" dirty="0"/>
                        <a:t>18-24: 11</a:t>
                      </a:r>
                      <a:r>
                        <a:rPr lang="en-US" sz="1500" b="1" dirty="0"/>
                        <a:t>%</a:t>
                      </a:r>
                    </a:p>
                    <a:p>
                      <a:r>
                        <a:rPr lang="en-US" sz="1500" b="1" dirty="0"/>
                        <a:t>25-34: 28%</a:t>
                      </a:r>
                    </a:p>
                    <a:p>
                      <a:r>
                        <a:rPr lang="en-US" sz="1500" b="1" dirty="0"/>
                        <a:t>35-44: 21%</a:t>
                      </a:r>
                    </a:p>
                    <a:p>
                      <a:r>
                        <a:rPr lang="en-US" sz="1500" b="1" dirty="0"/>
                        <a:t>45-54: 21%</a:t>
                      </a:r>
                    </a:p>
                    <a:p>
                      <a:r>
                        <a:rPr lang="en-US" sz="1500" dirty="0"/>
                        <a:t>55-64: 13%</a:t>
                      </a:r>
                    </a:p>
                    <a:p>
                      <a:r>
                        <a:rPr lang="en-US" sz="1500" dirty="0"/>
                        <a:t>&gt;65:    5%</a:t>
                      </a:r>
                    </a:p>
                  </a:txBody>
                  <a:tcPr marL="91416" marR="91416" marT="45708" marB="45708"/>
                </a:tc>
                <a:extLst>
                  <a:ext uri="{0D108BD9-81ED-4DB2-BD59-A6C34878D82A}">
                    <a16:rowId xmlns:a16="http://schemas.microsoft.com/office/drawing/2014/main" val="735774665"/>
                  </a:ext>
                </a:extLst>
              </a:tr>
              <a:tr h="2267240">
                <a:tc>
                  <a:txBody>
                    <a:bodyPr/>
                    <a:lstStyle/>
                    <a:p>
                      <a:r>
                        <a:rPr lang="en-US" sz="1900" dirty="0"/>
                        <a:t>Ethnicity</a:t>
                      </a:r>
                    </a:p>
                  </a:txBody>
                  <a:tcPr marL="91416" marR="91416" marT="45708" marB="45708"/>
                </a:tc>
                <a:tc>
                  <a:txBody>
                    <a:bodyPr/>
                    <a:lstStyle/>
                    <a:p>
                      <a:r>
                        <a:rPr lang="en-US" sz="1500" dirty="0"/>
                        <a:t>83% non-Hispanic</a:t>
                      </a:r>
                      <a:br>
                        <a:rPr lang="en-US" sz="1500" dirty="0"/>
                      </a:br>
                      <a:r>
                        <a:rPr lang="en-US" sz="1500" dirty="0"/>
                        <a:t>39% Central Amer</a:t>
                      </a:r>
                    </a:p>
                    <a:p>
                      <a:r>
                        <a:rPr lang="en-US" sz="1500" dirty="0"/>
                        <a:t>20% Mexican</a:t>
                      </a:r>
                    </a:p>
                    <a:p>
                      <a:r>
                        <a:rPr lang="en-US" sz="1500" dirty="0"/>
                        <a:t>16% South Amer</a:t>
                      </a:r>
                    </a:p>
                    <a:p>
                      <a:r>
                        <a:rPr lang="en-US" sz="1500" dirty="0"/>
                        <a:t>6% Puerto Rican</a:t>
                      </a:r>
                    </a:p>
                    <a:p>
                      <a:r>
                        <a:rPr lang="en-US" sz="1500" dirty="0"/>
                        <a:t>11% Other</a:t>
                      </a:r>
                    </a:p>
                    <a:p>
                      <a:r>
                        <a:rPr lang="en-US" sz="1500" dirty="0"/>
                        <a:t>1% Cuban</a:t>
                      </a:r>
                    </a:p>
                    <a:p>
                      <a:r>
                        <a:rPr lang="en-US" sz="1500" dirty="0"/>
                        <a:t>1% Dominican</a:t>
                      </a:r>
                    </a:p>
                    <a:p>
                      <a:r>
                        <a:rPr lang="en-US" sz="1500" dirty="0"/>
                        <a:t>7% Did not know</a:t>
                      </a:r>
                    </a:p>
                  </a:txBody>
                  <a:tcPr marL="91416" marR="91416" marT="45708" marB="45708"/>
                </a:tc>
                <a:tc>
                  <a:txBody>
                    <a:bodyPr/>
                    <a:lstStyle/>
                    <a:p>
                      <a:r>
                        <a:rPr lang="en-US" sz="1500" dirty="0"/>
                        <a:t>82% non-Hispanic</a:t>
                      </a:r>
                    </a:p>
                    <a:p>
                      <a:r>
                        <a:rPr lang="en-US" sz="1500" dirty="0"/>
                        <a:t>40% Central Amer</a:t>
                      </a:r>
                    </a:p>
                    <a:p>
                      <a:r>
                        <a:rPr lang="en-US" sz="1500" dirty="0"/>
                        <a:t>23% Mexican</a:t>
                      </a:r>
                    </a:p>
                    <a:p>
                      <a:r>
                        <a:rPr lang="en-US" sz="1500" dirty="0"/>
                        <a:t>11% South Amer</a:t>
                      </a:r>
                    </a:p>
                    <a:p>
                      <a:r>
                        <a:rPr lang="en-US" sz="1500" dirty="0"/>
                        <a:t>9% Puerto Rican</a:t>
                      </a:r>
                    </a:p>
                    <a:p>
                      <a:r>
                        <a:rPr lang="en-US" sz="1500" dirty="0"/>
                        <a:t>7% Other</a:t>
                      </a:r>
                    </a:p>
                    <a:p>
                      <a:r>
                        <a:rPr lang="en-US" sz="1500" dirty="0"/>
                        <a:t>2% Cuban</a:t>
                      </a:r>
                    </a:p>
                    <a:p>
                      <a:r>
                        <a:rPr lang="en-US" sz="1500" dirty="0"/>
                        <a:t>2% Dominican</a:t>
                      </a:r>
                    </a:p>
                    <a:p>
                      <a:r>
                        <a:rPr lang="en-US" sz="1500" dirty="0"/>
                        <a:t>7% Did not know</a:t>
                      </a:r>
                    </a:p>
                  </a:txBody>
                  <a:tcPr marL="91416" marR="91416" marT="45708" marB="45708"/>
                </a:tc>
                <a:tc>
                  <a:txBody>
                    <a:bodyPr/>
                    <a:lstStyle/>
                    <a:p>
                      <a:r>
                        <a:rPr lang="en-US" sz="1500" dirty="0"/>
                        <a:t>86% non-Hispanic</a:t>
                      </a:r>
                    </a:p>
                    <a:p>
                      <a:r>
                        <a:rPr lang="en-US" sz="1500" dirty="0"/>
                        <a:t>46% Central Amer</a:t>
                      </a:r>
                    </a:p>
                    <a:p>
                      <a:r>
                        <a:rPr lang="en-US" sz="1500" dirty="0"/>
                        <a:t>15% Mexican</a:t>
                      </a:r>
                    </a:p>
                    <a:p>
                      <a:r>
                        <a:rPr lang="en-US" sz="1500" dirty="0"/>
                        <a:t>8% South Amer</a:t>
                      </a:r>
                    </a:p>
                    <a:p>
                      <a:r>
                        <a:rPr lang="en-US" sz="1500" dirty="0"/>
                        <a:t>8% Puerto Rican</a:t>
                      </a:r>
                    </a:p>
                    <a:p>
                      <a:r>
                        <a:rPr lang="en-US" sz="1500" dirty="0"/>
                        <a:t>15% Other</a:t>
                      </a:r>
                    </a:p>
                    <a:p>
                      <a:r>
                        <a:rPr lang="en-US" sz="1500" dirty="0"/>
                        <a:t>0% Cuban</a:t>
                      </a:r>
                    </a:p>
                    <a:p>
                      <a:r>
                        <a:rPr lang="en-US" sz="1500" dirty="0"/>
                        <a:t>8% Dominican</a:t>
                      </a:r>
                    </a:p>
                  </a:txBody>
                  <a:tcPr marL="91416" marR="91416" marT="45708" marB="45708"/>
                </a:tc>
                <a:tc>
                  <a:txBody>
                    <a:bodyPr/>
                    <a:lstStyle/>
                    <a:p>
                      <a:r>
                        <a:rPr lang="en-US" sz="1500" dirty="0"/>
                        <a:t>91% non-Hispanic</a:t>
                      </a:r>
                    </a:p>
                    <a:p>
                      <a:r>
                        <a:rPr lang="en-US" sz="1500" dirty="0"/>
                        <a:t>27% Central Amer</a:t>
                      </a:r>
                    </a:p>
                    <a:p>
                      <a:r>
                        <a:rPr lang="en-US" sz="1500" dirty="0"/>
                        <a:t>18% Mexican</a:t>
                      </a:r>
                    </a:p>
                    <a:p>
                      <a:r>
                        <a:rPr lang="en-US" sz="1500" dirty="0"/>
                        <a:t>9% South Amer</a:t>
                      </a:r>
                    </a:p>
                    <a:p>
                      <a:r>
                        <a:rPr lang="en-US" sz="1500" dirty="0"/>
                        <a:t>9% Puerto Rican</a:t>
                      </a:r>
                    </a:p>
                    <a:p>
                      <a:r>
                        <a:rPr lang="en-US" sz="1500" dirty="0"/>
                        <a:t>18% Other</a:t>
                      </a:r>
                    </a:p>
                    <a:p>
                      <a:r>
                        <a:rPr lang="en-US" sz="1500" dirty="0"/>
                        <a:t>9% Cuban</a:t>
                      </a:r>
                    </a:p>
                    <a:p>
                      <a:r>
                        <a:rPr lang="en-US" sz="1500" dirty="0"/>
                        <a:t>0% Dominican</a:t>
                      </a:r>
                    </a:p>
                    <a:p>
                      <a:r>
                        <a:rPr lang="en-US" sz="1500" dirty="0"/>
                        <a:t>8% Did not know</a:t>
                      </a:r>
                    </a:p>
                  </a:txBody>
                  <a:tcPr marL="91416" marR="91416" marT="45708" marB="45708"/>
                </a:tc>
                <a:extLst>
                  <a:ext uri="{0D108BD9-81ED-4DB2-BD59-A6C34878D82A}">
                    <a16:rowId xmlns:a16="http://schemas.microsoft.com/office/drawing/2014/main" val="2568954710"/>
                  </a:ext>
                </a:extLst>
              </a:tr>
              <a:tr h="1691615">
                <a:tc>
                  <a:txBody>
                    <a:bodyPr/>
                    <a:lstStyle/>
                    <a:p>
                      <a:endParaRPr lang="en-US" sz="1900" dirty="0"/>
                    </a:p>
                    <a:p>
                      <a:r>
                        <a:rPr lang="en-US" sz="1900" dirty="0"/>
                        <a:t>Race</a:t>
                      </a:r>
                    </a:p>
                  </a:txBody>
                  <a:tcPr marL="91416" marR="91416" marT="45708" marB="45708"/>
                </a:tc>
                <a:tc>
                  <a:txBody>
                    <a:bodyPr/>
                    <a:lstStyle/>
                    <a:p>
                      <a:r>
                        <a:rPr lang="en-US" sz="1500" dirty="0"/>
                        <a:t>White: 77%</a:t>
                      </a:r>
                    </a:p>
                    <a:p>
                      <a:r>
                        <a:rPr lang="en-US" sz="1500" dirty="0"/>
                        <a:t>Black or AA:  8%</a:t>
                      </a:r>
                    </a:p>
                    <a:p>
                      <a:r>
                        <a:rPr lang="en-US" sz="1500" dirty="0"/>
                        <a:t>Asian: 4%</a:t>
                      </a:r>
                    </a:p>
                    <a:p>
                      <a:r>
                        <a:rPr lang="en-US" sz="1500" dirty="0"/>
                        <a:t>Amer Ind: 0.4%</a:t>
                      </a:r>
                    </a:p>
                    <a:p>
                      <a:r>
                        <a:rPr lang="en-US" sz="1500" dirty="0"/>
                        <a:t>Native Hawaiian 0.2%</a:t>
                      </a:r>
                    </a:p>
                  </a:txBody>
                  <a:tcPr marL="91416" marR="91416" marT="45708" marB="45708"/>
                </a:tc>
                <a:tc>
                  <a:txBody>
                    <a:bodyPr/>
                    <a:lstStyle/>
                    <a:p>
                      <a:r>
                        <a:rPr lang="en-US" sz="1500" dirty="0"/>
                        <a:t>70% White</a:t>
                      </a:r>
                    </a:p>
                    <a:p>
                      <a:r>
                        <a:rPr lang="en-US" sz="1500" b="0" dirty="0"/>
                        <a:t>17% Black or AA</a:t>
                      </a:r>
                    </a:p>
                    <a:p>
                      <a:r>
                        <a:rPr lang="en-US" sz="1500" dirty="0"/>
                        <a:t>4.5% Asian</a:t>
                      </a:r>
                    </a:p>
                    <a:p>
                      <a:r>
                        <a:rPr lang="en-US" sz="1500" b="0" dirty="0"/>
                        <a:t>2% Amer Ind</a:t>
                      </a:r>
                    </a:p>
                    <a:p>
                      <a:r>
                        <a:rPr lang="en-US" sz="1500" b="0" dirty="0"/>
                        <a:t>1% Native Hawaiian</a:t>
                      </a:r>
                    </a:p>
                  </a:txBody>
                  <a:tcPr marL="91416" marR="91416" marT="45708" marB="45708"/>
                </a:tc>
                <a:tc>
                  <a:txBody>
                    <a:bodyPr/>
                    <a:lstStyle/>
                    <a:p>
                      <a:r>
                        <a:rPr lang="en-US" sz="1500" dirty="0"/>
                        <a:t>69% White</a:t>
                      </a:r>
                    </a:p>
                    <a:p>
                      <a:r>
                        <a:rPr lang="en-US" sz="1500" b="0" dirty="0"/>
                        <a:t>18% Black or AA</a:t>
                      </a:r>
                    </a:p>
                    <a:p>
                      <a:r>
                        <a:rPr lang="en-US" sz="1500" dirty="0"/>
                        <a:t>3% Asian</a:t>
                      </a:r>
                    </a:p>
                    <a:p>
                      <a:r>
                        <a:rPr lang="en-US" sz="1500" dirty="0"/>
                        <a:t>0% Amer Ind</a:t>
                      </a:r>
                    </a:p>
                    <a:p>
                      <a:r>
                        <a:rPr lang="en-US" sz="1500" dirty="0"/>
                        <a:t>1.4% Native Hawaiian</a:t>
                      </a:r>
                    </a:p>
                    <a:p>
                      <a:endParaRPr lang="en-US" sz="1500" dirty="0"/>
                    </a:p>
                  </a:txBody>
                  <a:tcPr marL="91416" marR="91416" marT="45708" marB="45708"/>
                </a:tc>
                <a:tc>
                  <a:txBody>
                    <a:bodyPr/>
                    <a:lstStyle/>
                    <a:p>
                      <a:r>
                        <a:rPr lang="en-US" sz="1500" b="0" dirty="0"/>
                        <a:t>85% White</a:t>
                      </a:r>
                    </a:p>
                    <a:p>
                      <a:r>
                        <a:rPr lang="en-US" sz="1500" dirty="0"/>
                        <a:t>7% Black or AA</a:t>
                      </a:r>
                    </a:p>
                    <a:p>
                      <a:r>
                        <a:rPr lang="en-US" sz="1500" dirty="0"/>
                        <a:t>0% Asian</a:t>
                      </a:r>
                    </a:p>
                    <a:p>
                      <a:r>
                        <a:rPr lang="en-US" sz="1500" dirty="0"/>
                        <a:t>0.4% Amer Ind</a:t>
                      </a:r>
                    </a:p>
                    <a:p>
                      <a:r>
                        <a:rPr lang="en-US" sz="1500" dirty="0"/>
                        <a:t>0.4% Native Hawaiian</a:t>
                      </a:r>
                    </a:p>
                    <a:p>
                      <a:endParaRPr lang="en-US" sz="1500" dirty="0"/>
                    </a:p>
                  </a:txBody>
                  <a:tcPr marL="91416" marR="91416" marT="45708" marB="45708"/>
                </a:tc>
                <a:extLst>
                  <a:ext uri="{0D108BD9-81ED-4DB2-BD59-A6C34878D82A}">
                    <a16:rowId xmlns:a16="http://schemas.microsoft.com/office/drawing/2014/main" val="1023198609"/>
                  </a:ext>
                </a:extLst>
              </a:tr>
            </a:tbl>
          </a:graphicData>
        </a:graphic>
      </p:graphicFrame>
    </p:spTree>
    <p:extLst>
      <p:ext uri="{BB962C8B-B14F-4D97-AF65-F5344CB8AC3E}">
        <p14:creationId xmlns:p14="http://schemas.microsoft.com/office/powerpoint/2010/main" val="2230588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Grp="1"/>
          </p:cNvGraphicFramePr>
          <p:nvPr>
            <p:extLst>
              <p:ext uri="{D42A27DB-BD31-4B8C-83A1-F6EECF244321}">
                <p14:modId xmlns:p14="http://schemas.microsoft.com/office/powerpoint/2010/main" val="4212883664"/>
              </p:ext>
            </p:extLst>
          </p:nvPr>
        </p:nvGraphicFramePr>
        <p:xfrm>
          <a:off x="1598613" y="1062997"/>
          <a:ext cx="8915400" cy="4575805"/>
        </p:xfrm>
        <a:graphic>
          <a:graphicData uri="http://schemas.openxmlformats.org/drawingml/2006/table">
            <a:tbl>
              <a:tblPr firstRow="1" bandRow="1">
                <a:tableStyleId>{2D5ABB26-0587-4C30-8999-92F81FD0307C}</a:tableStyleId>
              </a:tblPr>
              <a:tblGrid>
                <a:gridCol w="1751882">
                  <a:extLst>
                    <a:ext uri="{9D8B030D-6E8A-4147-A177-3AD203B41FA5}">
                      <a16:colId xmlns:a16="http://schemas.microsoft.com/office/drawing/2014/main" val="20000"/>
                    </a:ext>
                  </a:extLst>
                </a:gridCol>
                <a:gridCol w="1202585">
                  <a:extLst>
                    <a:ext uri="{9D8B030D-6E8A-4147-A177-3AD203B41FA5}">
                      <a16:colId xmlns:a16="http://schemas.microsoft.com/office/drawing/2014/main" val="20001"/>
                    </a:ext>
                  </a:extLst>
                </a:gridCol>
                <a:gridCol w="1464471">
                  <a:extLst>
                    <a:ext uri="{9D8B030D-6E8A-4147-A177-3AD203B41FA5}">
                      <a16:colId xmlns:a16="http://schemas.microsoft.com/office/drawing/2014/main" val="20002"/>
                    </a:ext>
                  </a:extLst>
                </a:gridCol>
                <a:gridCol w="1372263">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752599">
                  <a:extLst>
                    <a:ext uri="{9D8B030D-6E8A-4147-A177-3AD203B41FA5}">
                      <a16:colId xmlns:a16="http://schemas.microsoft.com/office/drawing/2014/main" val="20005"/>
                    </a:ext>
                  </a:extLst>
                </a:gridCol>
              </a:tblGrid>
              <a:tr h="1045556">
                <a:tc rowSpan="2">
                  <a:txBody>
                    <a:bodyPr/>
                    <a:lstStyle/>
                    <a:p>
                      <a:pPr>
                        <a:lnSpc>
                          <a:spcPct val="100000"/>
                        </a:lnSpc>
                      </a:pPr>
                      <a:endParaRPr sz="1500">
                        <a:latin typeface="Times New Roman"/>
                        <a:cs typeface="Times New Roman"/>
                      </a:endParaRPr>
                    </a:p>
                  </a:txBody>
                  <a:tcPr marL="0" marR="0" marT="0" marB="0">
                    <a:lnR w="12700">
                      <a:solidFill>
                        <a:srgbClr val="000000"/>
                      </a:solidFill>
                      <a:prstDash val="solid"/>
                    </a:lnR>
                    <a:lnB w="12700">
                      <a:solidFill>
                        <a:srgbClr val="000000"/>
                      </a:solidFill>
                      <a:prstDash val="solid"/>
                    </a:lnB>
                  </a:tcPr>
                </a:tc>
                <a:tc gridSpan="5">
                  <a:txBody>
                    <a:bodyPr/>
                    <a:lstStyle/>
                    <a:p>
                      <a:pPr marL="57150" marR="22860" indent="-30163" algn="ctr">
                        <a:lnSpc>
                          <a:spcPct val="108300"/>
                        </a:lnSpc>
                      </a:pPr>
                      <a:r>
                        <a:rPr lang="en-US" sz="2400" b="1" spc="-5" dirty="0" smtClean="0">
                          <a:latin typeface="Calibri"/>
                          <a:cs typeface="Calibri"/>
                        </a:rPr>
                        <a:t>When people screen positive for past year drug use, what drugs</a:t>
                      </a:r>
                      <a:r>
                        <a:rPr lang="en-US" sz="2400" b="1" spc="-5" baseline="0" dirty="0" smtClean="0">
                          <a:latin typeface="Calibri"/>
                          <a:cs typeface="Calibri"/>
                        </a:rPr>
                        <a:t> are they using? </a:t>
                      </a:r>
                      <a:endParaRPr sz="2400" dirty="0">
                        <a:latin typeface="Calibri"/>
                        <a:cs typeface="Calibri"/>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894128">
                <a:tc vMerge="1">
                  <a:txBody>
                    <a:bodyPr/>
                    <a:lstStyle/>
                    <a:p>
                      <a:endParaRPr/>
                    </a:p>
                  </a:txBody>
                  <a:tcPr marL="0" marR="0" marT="0" marB="0">
                    <a:lnR w="12700">
                      <a:solidFill>
                        <a:srgbClr val="000000"/>
                      </a:solidFill>
                      <a:prstDash val="solid"/>
                    </a:lnR>
                    <a:lnB w="12700">
                      <a:solidFill>
                        <a:srgbClr val="000000"/>
                      </a:solidFill>
                      <a:prstDash val="solid"/>
                    </a:lnB>
                  </a:tcPr>
                </a:tc>
                <a:tc>
                  <a:txBody>
                    <a:bodyPr/>
                    <a:lstStyle/>
                    <a:p>
                      <a:pPr marL="635" algn="ctr">
                        <a:lnSpc>
                          <a:spcPct val="100000"/>
                        </a:lnSpc>
                        <a:spcBef>
                          <a:spcPts val="40"/>
                        </a:spcBef>
                      </a:pPr>
                      <a:r>
                        <a:rPr sz="1900" dirty="0">
                          <a:latin typeface="Calibri"/>
                          <a:cs typeface="Calibri"/>
                        </a:rPr>
                        <a:t>Emergency</a:t>
                      </a:r>
                    </a:p>
                    <a:p>
                      <a:pPr marL="2540" algn="ctr">
                        <a:lnSpc>
                          <a:spcPct val="100000"/>
                        </a:lnSpc>
                        <a:spcBef>
                          <a:spcPts val="130"/>
                        </a:spcBef>
                      </a:pPr>
                      <a:r>
                        <a:rPr sz="1900" dirty="0">
                          <a:latin typeface="Calibri"/>
                          <a:cs typeface="Calibri"/>
                        </a:rPr>
                        <a:t>Dept</a:t>
                      </a:r>
                    </a:p>
                  </a:txBody>
                  <a:tcPr marL="0" marR="0" marT="508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40"/>
                        </a:spcBef>
                      </a:pPr>
                      <a:r>
                        <a:rPr sz="1900" dirty="0">
                          <a:latin typeface="Calibri"/>
                          <a:cs typeface="Calibri"/>
                        </a:rPr>
                        <a:t>Primary</a:t>
                      </a:r>
                      <a:r>
                        <a:rPr sz="1900" spc="-20" dirty="0">
                          <a:latin typeface="Calibri"/>
                          <a:cs typeface="Calibri"/>
                        </a:rPr>
                        <a:t> </a:t>
                      </a:r>
                      <a:r>
                        <a:rPr sz="1900" spc="-5" dirty="0">
                          <a:latin typeface="Calibri"/>
                          <a:cs typeface="Calibri"/>
                        </a:rPr>
                        <a:t>Care</a:t>
                      </a:r>
                      <a:endParaRPr sz="1900" dirty="0">
                        <a:latin typeface="Calibri"/>
                        <a:cs typeface="Calibri"/>
                      </a:endParaRPr>
                    </a:p>
                    <a:p>
                      <a:pPr marL="4445" algn="ctr">
                        <a:lnSpc>
                          <a:spcPct val="100000"/>
                        </a:lnSpc>
                        <a:spcBef>
                          <a:spcPts val="130"/>
                        </a:spcBef>
                      </a:pPr>
                      <a:r>
                        <a:rPr sz="1900" dirty="0">
                          <a:latin typeface="Calibri"/>
                          <a:cs typeface="Calibri"/>
                        </a:rPr>
                        <a:t>Practice</a:t>
                      </a:r>
                    </a:p>
                  </a:txBody>
                  <a:tcPr marL="0" marR="0" marT="508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0" indent="0" algn="ctr">
                        <a:lnSpc>
                          <a:spcPct val="100000"/>
                        </a:lnSpc>
                        <a:spcBef>
                          <a:spcPts val="40"/>
                        </a:spcBef>
                      </a:pPr>
                      <a:r>
                        <a:rPr sz="1900" dirty="0">
                          <a:latin typeface="Calibri"/>
                          <a:cs typeface="Calibri"/>
                        </a:rPr>
                        <a:t>Health</a:t>
                      </a:r>
                    </a:p>
                    <a:p>
                      <a:pPr marL="0" indent="0" algn="ctr">
                        <a:lnSpc>
                          <a:spcPct val="100000"/>
                        </a:lnSpc>
                        <a:spcBef>
                          <a:spcPts val="130"/>
                        </a:spcBef>
                      </a:pPr>
                      <a:r>
                        <a:rPr sz="1900" dirty="0" err="1" smtClean="0">
                          <a:latin typeface="Calibri"/>
                          <a:cs typeface="Calibri"/>
                        </a:rPr>
                        <a:t>Dept</a:t>
                      </a:r>
                      <a:r>
                        <a:rPr lang="en-US" sz="1900" dirty="0" smtClean="0">
                          <a:latin typeface="Calibri"/>
                          <a:cs typeface="Calibri"/>
                        </a:rPr>
                        <a:t> - STI</a:t>
                      </a:r>
                      <a:endParaRPr sz="1900" dirty="0">
                        <a:latin typeface="Calibri"/>
                        <a:cs typeface="Calibri"/>
                      </a:endParaRPr>
                    </a:p>
                  </a:txBody>
                  <a:tcPr marL="0" marR="0" marT="508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11454">
                        <a:lnSpc>
                          <a:spcPts val="1310"/>
                        </a:lnSpc>
                      </a:pPr>
                      <a:r>
                        <a:rPr sz="1900" spc="-5" dirty="0">
                          <a:latin typeface="Calibri"/>
                          <a:cs typeface="Calibri"/>
                        </a:rPr>
                        <a:t>Clinic</a:t>
                      </a:r>
                      <a:r>
                        <a:rPr sz="1900" spc="-10" dirty="0">
                          <a:latin typeface="Calibri"/>
                          <a:cs typeface="Calibri"/>
                        </a:rPr>
                        <a:t> </a:t>
                      </a:r>
                      <a:r>
                        <a:rPr sz="1900" dirty="0">
                          <a:latin typeface="Calibri"/>
                          <a:cs typeface="Calibri"/>
                        </a:rPr>
                        <a:t>for</a:t>
                      </a:r>
                    </a:p>
                    <a:p>
                      <a:pPr marL="167640">
                        <a:lnSpc>
                          <a:spcPct val="100000"/>
                        </a:lnSpc>
                        <a:spcBef>
                          <a:spcPts val="130"/>
                        </a:spcBef>
                      </a:pPr>
                      <a:r>
                        <a:rPr sz="1900" spc="-5" dirty="0">
                          <a:latin typeface="Calibri"/>
                          <a:cs typeface="Calibri"/>
                        </a:rPr>
                        <a:t>Uninsured</a:t>
                      </a:r>
                      <a:endParaRPr sz="1900" dirty="0">
                        <a:latin typeface="Calibri"/>
                        <a:cs typeface="Calibri"/>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760"/>
                        </a:spcBef>
                      </a:pPr>
                      <a:r>
                        <a:rPr sz="1900" spc="-5" dirty="0">
                          <a:latin typeface="Calibri"/>
                          <a:cs typeface="Calibri"/>
                        </a:rPr>
                        <a:t>Student Health</a:t>
                      </a:r>
                      <a:r>
                        <a:rPr sz="1900" spc="-20" dirty="0">
                          <a:latin typeface="Calibri"/>
                          <a:cs typeface="Calibri"/>
                        </a:rPr>
                        <a:t> </a:t>
                      </a:r>
                      <a:r>
                        <a:rPr sz="1900" spc="-5" dirty="0">
                          <a:latin typeface="Calibri"/>
                          <a:cs typeface="Calibri"/>
                        </a:rPr>
                        <a:t>Service</a:t>
                      </a:r>
                      <a:endParaRPr sz="1900" dirty="0">
                        <a:latin typeface="Calibri"/>
                        <a:cs typeface="Calibri"/>
                      </a:endParaRPr>
                    </a:p>
                  </a:txBody>
                  <a:tcPr marL="0" marR="0" marT="9652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717469">
                <a:tc>
                  <a:txBody>
                    <a:bodyPr/>
                    <a:lstStyle/>
                    <a:p>
                      <a:pPr marL="25400">
                        <a:lnSpc>
                          <a:spcPct val="100000"/>
                        </a:lnSpc>
                        <a:spcBef>
                          <a:spcPts val="345"/>
                        </a:spcBef>
                      </a:pPr>
                      <a:r>
                        <a:rPr sz="1900" dirty="0">
                          <a:latin typeface="Calibri"/>
                          <a:cs typeface="Calibri"/>
                        </a:rPr>
                        <a:t>Marijuana</a:t>
                      </a:r>
                    </a:p>
                  </a:txBody>
                  <a:tcPr marL="0" marR="0" marT="4381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272415">
                        <a:lnSpc>
                          <a:spcPct val="100000"/>
                        </a:lnSpc>
                        <a:spcBef>
                          <a:spcPts val="395"/>
                        </a:spcBef>
                      </a:pPr>
                      <a:r>
                        <a:rPr sz="1900" b="0" dirty="0">
                          <a:latin typeface="Calibri"/>
                          <a:cs typeface="Calibri"/>
                        </a:rPr>
                        <a:t>89%</a:t>
                      </a:r>
                    </a:p>
                  </a:txBody>
                  <a:tcPr marL="0" marR="0" marT="50166"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4445" algn="ctr">
                        <a:lnSpc>
                          <a:spcPct val="100000"/>
                        </a:lnSpc>
                        <a:spcBef>
                          <a:spcPts val="395"/>
                        </a:spcBef>
                      </a:pPr>
                      <a:r>
                        <a:rPr sz="1900" b="0" dirty="0">
                          <a:latin typeface="Calibri"/>
                          <a:cs typeface="Calibri"/>
                        </a:rPr>
                        <a:t>91%</a:t>
                      </a:r>
                      <a:endParaRPr sz="1900" b="0">
                        <a:latin typeface="Calibri"/>
                        <a:cs typeface="Calibri"/>
                      </a:endParaRPr>
                    </a:p>
                  </a:txBody>
                  <a:tcPr marL="0" marR="0" marT="50166"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3810" algn="ctr">
                        <a:lnSpc>
                          <a:spcPct val="100000"/>
                        </a:lnSpc>
                        <a:spcBef>
                          <a:spcPts val="395"/>
                        </a:spcBef>
                      </a:pPr>
                      <a:r>
                        <a:rPr sz="1900" b="0" dirty="0">
                          <a:latin typeface="Calibri"/>
                          <a:cs typeface="Calibri"/>
                        </a:rPr>
                        <a:t>89%</a:t>
                      </a:r>
                    </a:p>
                  </a:txBody>
                  <a:tcPr marL="0" marR="0" marT="50166"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328930">
                        <a:lnSpc>
                          <a:spcPct val="100000"/>
                        </a:lnSpc>
                        <a:spcBef>
                          <a:spcPts val="345"/>
                        </a:spcBef>
                      </a:pPr>
                      <a:r>
                        <a:rPr sz="1900" b="0" dirty="0">
                          <a:latin typeface="Calibri"/>
                          <a:cs typeface="Calibri"/>
                        </a:rPr>
                        <a:t>82%</a:t>
                      </a:r>
                    </a:p>
                  </a:txBody>
                  <a:tcPr marL="0" marR="0" marT="4381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3810" algn="ctr">
                        <a:lnSpc>
                          <a:spcPct val="100000"/>
                        </a:lnSpc>
                        <a:spcBef>
                          <a:spcPts val="395"/>
                        </a:spcBef>
                      </a:pPr>
                      <a:r>
                        <a:rPr sz="1900" b="0" dirty="0">
                          <a:latin typeface="Calibri"/>
                          <a:cs typeface="Calibri"/>
                        </a:rPr>
                        <a:t>100%</a:t>
                      </a:r>
                    </a:p>
                  </a:txBody>
                  <a:tcPr marL="0" marR="0" marT="50166"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extLst>
                  <a:ext uri="{0D108BD9-81ED-4DB2-BD59-A6C34878D82A}">
                    <a16:rowId xmlns:a16="http://schemas.microsoft.com/office/drawing/2014/main" val="10002"/>
                  </a:ext>
                </a:extLst>
              </a:tr>
              <a:tr h="981259">
                <a:tc>
                  <a:txBody>
                    <a:bodyPr/>
                    <a:lstStyle/>
                    <a:p>
                      <a:pPr marL="25400">
                        <a:lnSpc>
                          <a:spcPct val="100000"/>
                        </a:lnSpc>
                        <a:spcBef>
                          <a:spcPts val="15"/>
                        </a:spcBef>
                      </a:pPr>
                      <a:r>
                        <a:rPr sz="1900" dirty="0">
                          <a:latin typeface="Calibri"/>
                          <a:cs typeface="Calibri"/>
                        </a:rPr>
                        <a:t>Prescription</a:t>
                      </a:r>
                    </a:p>
                    <a:p>
                      <a:pPr marL="25400">
                        <a:lnSpc>
                          <a:spcPct val="100000"/>
                        </a:lnSpc>
                        <a:spcBef>
                          <a:spcPts val="120"/>
                        </a:spcBef>
                      </a:pPr>
                      <a:r>
                        <a:rPr sz="1900" spc="-5" dirty="0">
                          <a:latin typeface="Calibri"/>
                          <a:cs typeface="Calibri"/>
                        </a:rPr>
                        <a:t>Misuse</a:t>
                      </a:r>
                      <a:endParaRPr sz="1900" dirty="0">
                        <a:latin typeface="Calibri"/>
                        <a:cs typeface="Calibri"/>
                      </a:endParaRPr>
                    </a:p>
                  </a:txBody>
                  <a:tcPr marL="0" marR="0" marT="190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76860">
                        <a:lnSpc>
                          <a:spcPct val="100000"/>
                        </a:lnSpc>
                        <a:spcBef>
                          <a:spcPts val="840"/>
                        </a:spcBef>
                      </a:pPr>
                      <a:r>
                        <a:rPr sz="1900" b="0" dirty="0">
                          <a:latin typeface="Calibri"/>
                          <a:cs typeface="Calibri"/>
                        </a:rPr>
                        <a:t>25%</a:t>
                      </a:r>
                    </a:p>
                  </a:txBody>
                  <a:tcPr marL="0" marR="0" marT="10668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335" algn="ctr">
                        <a:lnSpc>
                          <a:spcPct val="100000"/>
                        </a:lnSpc>
                        <a:spcBef>
                          <a:spcPts val="840"/>
                        </a:spcBef>
                      </a:pPr>
                      <a:r>
                        <a:rPr lang="en-US" sz="1900" b="0" smtClean="0">
                          <a:latin typeface="Calibri"/>
                          <a:cs typeface="Calibri"/>
                        </a:rPr>
                        <a:t>12</a:t>
                      </a:r>
                      <a:r>
                        <a:rPr sz="1900" b="0" smtClean="0">
                          <a:latin typeface="Calibri"/>
                          <a:cs typeface="Calibri"/>
                        </a:rPr>
                        <a:t>%</a:t>
                      </a:r>
                      <a:endParaRPr sz="1900" b="0" dirty="0">
                        <a:latin typeface="Calibri"/>
                        <a:cs typeface="Calibri"/>
                      </a:endParaRPr>
                    </a:p>
                  </a:txBody>
                  <a:tcPr marL="0" marR="0" marT="10668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335" algn="ctr">
                        <a:lnSpc>
                          <a:spcPct val="100000"/>
                        </a:lnSpc>
                        <a:spcBef>
                          <a:spcPts val="840"/>
                        </a:spcBef>
                      </a:pPr>
                      <a:r>
                        <a:rPr sz="1900" b="0" dirty="0">
                          <a:latin typeface="Calibri"/>
                          <a:cs typeface="Calibri"/>
                        </a:rPr>
                        <a:t>17%</a:t>
                      </a:r>
                      <a:endParaRPr sz="1900" b="0">
                        <a:latin typeface="Calibri"/>
                        <a:cs typeface="Calibri"/>
                      </a:endParaRPr>
                    </a:p>
                  </a:txBody>
                  <a:tcPr marL="0" marR="0" marT="10668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34010">
                        <a:lnSpc>
                          <a:spcPct val="100000"/>
                        </a:lnSpc>
                        <a:spcBef>
                          <a:spcPts val="795"/>
                        </a:spcBef>
                      </a:pPr>
                      <a:r>
                        <a:rPr sz="1900" b="0" dirty="0">
                          <a:latin typeface="Calibri"/>
                          <a:cs typeface="Calibri"/>
                        </a:rPr>
                        <a:t>13%</a:t>
                      </a:r>
                      <a:endParaRPr sz="1900" b="0">
                        <a:latin typeface="Calibri"/>
                        <a:cs typeface="Calibri"/>
                      </a:endParaRPr>
                    </a:p>
                  </a:txBody>
                  <a:tcPr marL="0" marR="0" marT="100964"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1430" algn="ctr">
                        <a:lnSpc>
                          <a:spcPct val="100000"/>
                        </a:lnSpc>
                        <a:spcBef>
                          <a:spcPts val="840"/>
                        </a:spcBef>
                      </a:pPr>
                      <a:r>
                        <a:rPr sz="1900" b="0" dirty="0">
                          <a:latin typeface="Calibri"/>
                          <a:cs typeface="Calibri"/>
                        </a:rPr>
                        <a:t>10%</a:t>
                      </a:r>
                    </a:p>
                  </a:txBody>
                  <a:tcPr marL="0" marR="0" marT="10668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937394">
                <a:tc>
                  <a:txBody>
                    <a:bodyPr/>
                    <a:lstStyle/>
                    <a:p>
                      <a:pPr marL="25400">
                        <a:lnSpc>
                          <a:spcPts val="1380"/>
                        </a:lnSpc>
                      </a:pPr>
                      <a:r>
                        <a:rPr sz="1900" spc="-5" dirty="0">
                          <a:latin typeface="Calibri"/>
                          <a:cs typeface="Calibri"/>
                        </a:rPr>
                        <a:t>Other </a:t>
                      </a:r>
                      <a:r>
                        <a:rPr sz="1900" dirty="0">
                          <a:latin typeface="Calibri"/>
                          <a:cs typeface="Calibri"/>
                        </a:rPr>
                        <a:t>Illegal</a:t>
                      </a:r>
                      <a:r>
                        <a:rPr sz="1900" spc="-35" dirty="0">
                          <a:latin typeface="Calibri"/>
                          <a:cs typeface="Calibri"/>
                        </a:rPr>
                        <a:t> </a:t>
                      </a:r>
                      <a:r>
                        <a:rPr sz="1900" dirty="0">
                          <a:latin typeface="Calibri"/>
                          <a:cs typeface="Calibri"/>
                        </a:rPr>
                        <a:t>Drug</a:t>
                      </a:r>
                    </a:p>
                    <a:p>
                      <a:pPr marL="25400">
                        <a:lnSpc>
                          <a:spcPct val="100000"/>
                        </a:lnSpc>
                        <a:spcBef>
                          <a:spcPts val="120"/>
                        </a:spcBef>
                      </a:pPr>
                      <a:r>
                        <a:rPr sz="1900" spc="-5" dirty="0">
                          <a:latin typeface="Calibri"/>
                          <a:cs typeface="Calibri"/>
                        </a:rPr>
                        <a:t>Use</a:t>
                      </a:r>
                      <a:endParaRPr sz="1900" dirty="0">
                        <a:latin typeface="Calibri"/>
                        <a:cs typeface="Calibri"/>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276860">
                        <a:lnSpc>
                          <a:spcPct val="100000"/>
                        </a:lnSpc>
                        <a:spcBef>
                          <a:spcPts val="765"/>
                        </a:spcBef>
                      </a:pPr>
                      <a:r>
                        <a:rPr sz="1900" b="0" dirty="0">
                          <a:latin typeface="Calibri"/>
                          <a:cs typeface="Calibri"/>
                        </a:rPr>
                        <a:t>16%</a:t>
                      </a:r>
                      <a:endParaRPr sz="1900" b="0">
                        <a:latin typeface="Calibri"/>
                        <a:cs typeface="Calibri"/>
                      </a:endParaRPr>
                    </a:p>
                  </a:txBody>
                  <a:tcPr marL="0" marR="0" marT="9715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13335" algn="ctr">
                        <a:lnSpc>
                          <a:spcPct val="100000"/>
                        </a:lnSpc>
                        <a:spcBef>
                          <a:spcPts val="765"/>
                        </a:spcBef>
                      </a:pPr>
                      <a:r>
                        <a:rPr sz="1900" b="0" dirty="0">
                          <a:latin typeface="Calibri"/>
                          <a:cs typeface="Calibri"/>
                        </a:rPr>
                        <a:t>22%</a:t>
                      </a:r>
                    </a:p>
                  </a:txBody>
                  <a:tcPr marL="0" marR="0" marT="9715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13335" algn="ctr">
                        <a:lnSpc>
                          <a:spcPct val="100000"/>
                        </a:lnSpc>
                        <a:spcBef>
                          <a:spcPts val="765"/>
                        </a:spcBef>
                      </a:pPr>
                      <a:r>
                        <a:rPr sz="1900" b="0" dirty="0">
                          <a:latin typeface="Calibri"/>
                          <a:cs typeface="Calibri"/>
                        </a:rPr>
                        <a:t>26%</a:t>
                      </a:r>
                    </a:p>
                  </a:txBody>
                  <a:tcPr marL="0" marR="0" marT="9715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334010">
                        <a:lnSpc>
                          <a:spcPct val="100000"/>
                        </a:lnSpc>
                        <a:spcBef>
                          <a:spcPts val="720"/>
                        </a:spcBef>
                      </a:pPr>
                      <a:r>
                        <a:rPr sz="1900" b="0" dirty="0">
                          <a:latin typeface="Calibri"/>
                          <a:cs typeface="Calibri"/>
                        </a:rPr>
                        <a:t>23%</a:t>
                      </a:r>
                    </a:p>
                  </a:txBody>
                  <a:tcPr marL="0" marR="0" marT="9144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tc>
                  <a:txBody>
                    <a:bodyPr/>
                    <a:lstStyle/>
                    <a:p>
                      <a:pPr marL="11430" algn="ctr">
                        <a:lnSpc>
                          <a:spcPct val="100000"/>
                        </a:lnSpc>
                        <a:spcBef>
                          <a:spcPts val="765"/>
                        </a:spcBef>
                      </a:pPr>
                      <a:r>
                        <a:rPr sz="1900" b="0" dirty="0">
                          <a:latin typeface="Calibri"/>
                          <a:cs typeface="Calibri"/>
                        </a:rPr>
                        <a:t>14%</a:t>
                      </a:r>
                    </a:p>
                  </a:txBody>
                  <a:tcPr marL="0" marR="0" marT="9715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A7D9D6"/>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29807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 name="Picture 97"/>
          <p:cNvPicPr>
            <a:picLocks noChangeAspect="1"/>
          </p:cNvPicPr>
          <p:nvPr/>
        </p:nvPicPr>
        <p:blipFill>
          <a:blip r:embed="rId2"/>
          <a:stretch>
            <a:fillRect/>
          </a:stretch>
        </p:blipFill>
        <p:spPr>
          <a:xfrm>
            <a:off x="2360615" y="533405"/>
            <a:ext cx="7619999" cy="5929387"/>
          </a:xfrm>
          <a:prstGeom prst="rect">
            <a:avLst/>
          </a:prstGeom>
        </p:spPr>
      </p:pic>
    </p:spTree>
    <p:extLst>
      <p:ext uri="{BB962C8B-B14F-4D97-AF65-F5344CB8AC3E}">
        <p14:creationId xmlns:p14="http://schemas.microsoft.com/office/powerpoint/2010/main" val="3769328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months later…</a:t>
            </a:r>
          </a:p>
        </p:txBody>
      </p:sp>
      <p:pic>
        <p:nvPicPr>
          <p:cNvPr id="3" name="Picture 2"/>
          <p:cNvPicPr>
            <a:picLocks noChangeAspect="1"/>
          </p:cNvPicPr>
          <p:nvPr/>
        </p:nvPicPr>
        <p:blipFill>
          <a:blip r:embed="rId2"/>
          <a:stretch>
            <a:fillRect/>
          </a:stretch>
        </p:blipFill>
        <p:spPr>
          <a:xfrm>
            <a:off x="1903412" y="2667002"/>
            <a:ext cx="8501350" cy="2819400"/>
          </a:xfrm>
          <a:prstGeom prst="rect">
            <a:avLst/>
          </a:prstGeom>
        </p:spPr>
      </p:pic>
    </p:spTree>
    <p:extLst>
      <p:ext uri="{BB962C8B-B14F-4D97-AF65-F5344CB8AC3E}">
        <p14:creationId xmlns:p14="http://schemas.microsoft.com/office/powerpoint/2010/main" val="15508697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months later…</a:t>
            </a:r>
          </a:p>
        </p:txBody>
      </p:sp>
      <p:pic>
        <p:nvPicPr>
          <p:cNvPr id="3" name="Picture 2"/>
          <p:cNvPicPr>
            <a:picLocks noChangeAspect="1"/>
          </p:cNvPicPr>
          <p:nvPr/>
        </p:nvPicPr>
        <p:blipFill>
          <a:blip r:embed="rId2"/>
          <a:stretch>
            <a:fillRect/>
          </a:stretch>
        </p:blipFill>
        <p:spPr>
          <a:xfrm>
            <a:off x="1598613" y="2667005"/>
            <a:ext cx="8410670" cy="2398819"/>
          </a:xfrm>
          <a:prstGeom prst="rect">
            <a:avLst/>
          </a:prstGeom>
        </p:spPr>
      </p:pic>
    </p:spTree>
    <p:extLst>
      <p:ext uri="{BB962C8B-B14F-4D97-AF65-F5344CB8AC3E}">
        <p14:creationId xmlns:p14="http://schemas.microsoft.com/office/powerpoint/2010/main" val="3017730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engagement</a:t>
            </a:r>
          </a:p>
        </p:txBody>
      </p:sp>
      <p:sp>
        <p:nvSpPr>
          <p:cNvPr id="3" name="Content Placeholder 2"/>
          <p:cNvSpPr>
            <a:spLocks noGrp="1"/>
          </p:cNvSpPr>
          <p:nvPr>
            <p:ph idx="1"/>
          </p:nvPr>
        </p:nvSpPr>
        <p:spPr/>
        <p:txBody>
          <a:bodyPr/>
          <a:lstStyle/>
          <a:p>
            <a:r>
              <a:rPr lang="en-US" sz="3199" dirty="0"/>
              <a:t>National Survey on Drug Use &amp; Health – </a:t>
            </a:r>
            <a:r>
              <a:rPr lang="en-US" sz="3199" b="1" dirty="0"/>
              <a:t>10.6%</a:t>
            </a:r>
            <a:r>
              <a:rPr lang="en-US" sz="3199" dirty="0"/>
              <a:t> who needed treatment actually received it.</a:t>
            </a:r>
            <a:br>
              <a:rPr lang="en-US" sz="3199" dirty="0"/>
            </a:br>
            <a:endParaRPr lang="en-US" sz="3199" dirty="0"/>
          </a:p>
          <a:p>
            <a:pPr lvl="2"/>
            <a:r>
              <a:rPr lang="en-US" sz="2801" b="1" dirty="0"/>
              <a:t>20%</a:t>
            </a:r>
            <a:r>
              <a:rPr lang="en-US" sz="2801" dirty="0"/>
              <a:t> engaged in brief treatment in ED, </a:t>
            </a:r>
            <a:r>
              <a:rPr lang="en-US" sz="2801" b="1" dirty="0"/>
              <a:t>33%</a:t>
            </a:r>
            <a:r>
              <a:rPr lang="en-US" sz="2801" dirty="0"/>
              <a:t> in non-ED setting </a:t>
            </a:r>
            <a:br>
              <a:rPr lang="en-US" sz="2801" dirty="0"/>
            </a:br>
            <a:endParaRPr lang="en-US" sz="2801" dirty="0"/>
          </a:p>
          <a:p>
            <a:pPr lvl="2"/>
            <a:r>
              <a:rPr lang="en-US" sz="2801" b="1" dirty="0"/>
              <a:t>50% </a:t>
            </a:r>
            <a:r>
              <a:rPr lang="en-US" sz="2801" dirty="0"/>
              <a:t>engaged in an assertive referral to treatment process </a:t>
            </a:r>
            <a:r>
              <a:rPr lang="en-US" sz="2801" dirty="0"/>
              <a:t>across settings</a:t>
            </a:r>
            <a:endParaRPr lang="en-US" sz="2801"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9782" t="78108" r="1"/>
          <a:stretch/>
        </p:blipFill>
        <p:spPr>
          <a:xfrm>
            <a:off x="10502898" y="5638803"/>
            <a:ext cx="1525097" cy="1112545"/>
          </a:xfrm>
          <a:prstGeom prst="rect">
            <a:avLst/>
          </a:prstGeom>
        </p:spPr>
      </p:pic>
    </p:spTree>
    <p:extLst>
      <p:ext uri="{BB962C8B-B14F-4D97-AF65-F5344CB8AC3E}">
        <p14:creationId xmlns:p14="http://schemas.microsoft.com/office/powerpoint/2010/main" val="230747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Stories</a:t>
            </a:r>
          </a:p>
        </p:txBody>
      </p:sp>
      <p:sp>
        <p:nvSpPr>
          <p:cNvPr id="3" name="Content Placeholder 2"/>
          <p:cNvSpPr>
            <a:spLocks noGrp="1"/>
          </p:cNvSpPr>
          <p:nvPr>
            <p:ph idx="1"/>
          </p:nvPr>
        </p:nvSpPr>
        <p:spPr/>
        <p:txBody>
          <a:bodyPr>
            <a:normAutofit/>
          </a:bodyPr>
          <a:lstStyle/>
          <a:p>
            <a:r>
              <a:rPr lang="en-US" sz="2801" i="1" dirty="0"/>
              <a:t>A woman who I had met with prior, came to the clinic with her cousin. She approached me and said thank you and that our BI had changed her life. She was concerned about her cousin's alcohol use and hoped that I could meet with him as well. </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9782" t="78108" r="1"/>
          <a:stretch/>
        </p:blipFill>
        <p:spPr>
          <a:xfrm>
            <a:off x="10502898" y="5638803"/>
            <a:ext cx="1525097" cy="1112545"/>
          </a:xfrm>
          <a:prstGeom prst="rect">
            <a:avLst/>
          </a:prstGeom>
        </p:spPr>
      </p:pic>
    </p:spTree>
    <p:extLst>
      <p:ext uri="{BB962C8B-B14F-4D97-AF65-F5344CB8AC3E}">
        <p14:creationId xmlns:p14="http://schemas.microsoft.com/office/powerpoint/2010/main" val="2788639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970" y="470927"/>
            <a:ext cx="4379868"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15">
              <a:defRPr/>
            </a:pPr>
            <a:endParaRPr lang="en-US">
              <a:solidFill>
                <a:prstClr val="white"/>
              </a:solidFill>
              <a:latin typeface="Calibri" panose="020F0502020204030204"/>
            </a:endParaRPr>
          </a:p>
        </p:txBody>
      </p:sp>
      <p:sp>
        <p:nvSpPr>
          <p:cNvPr id="2" name="Title 1"/>
          <p:cNvSpPr>
            <a:spLocks noGrp="1"/>
          </p:cNvSpPr>
          <p:nvPr>
            <p:ph type="title"/>
          </p:nvPr>
        </p:nvSpPr>
        <p:spPr>
          <a:xfrm>
            <a:off x="862804" y="1012005"/>
            <a:ext cx="3415268" cy="4795408"/>
          </a:xfrm>
        </p:spPr>
        <p:txBody>
          <a:bodyPr>
            <a:normAutofit/>
          </a:bodyPr>
          <a:lstStyle/>
          <a:p>
            <a:r>
              <a:rPr lang="en-US" dirty="0">
                <a:solidFill>
                  <a:srgbClr val="FFFFFF"/>
                </a:solidFill>
              </a:rPr>
              <a:t>Overview</a:t>
            </a:r>
          </a:p>
        </p:txBody>
      </p:sp>
      <p:graphicFrame>
        <p:nvGraphicFramePr>
          <p:cNvPr id="5" name="Content Placeholder 2">
            <a:extLst>
              <a:ext uri="{FF2B5EF4-FFF2-40B4-BE49-F238E27FC236}">
                <a16:creationId xmlns:a16="http://schemas.microsoft.com/office/drawing/2014/main" id="{E5D657B7-7C58-4C99-8AEC-47D0BE506E00}"/>
              </a:ext>
            </a:extLst>
          </p:cNvPr>
          <p:cNvGraphicFramePr>
            <a:graphicFrameLocks noGrp="1"/>
          </p:cNvGraphicFramePr>
          <p:nvPr>
            <p:ph idx="1"/>
            <p:extLst>
              <p:ext uri="{D42A27DB-BD31-4B8C-83A1-F6EECF244321}">
                <p14:modId xmlns:p14="http://schemas.microsoft.com/office/powerpoint/2010/main" val="958766298"/>
              </p:ext>
            </p:extLst>
          </p:nvPr>
        </p:nvGraphicFramePr>
        <p:xfrm>
          <a:off x="5192947" y="470924"/>
          <a:ext cx="6511908"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8974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Stories</a:t>
            </a:r>
          </a:p>
        </p:txBody>
      </p:sp>
      <p:sp>
        <p:nvSpPr>
          <p:cNvPr id="3" name="Content Placeholder 2"/>
          <p:cNvSpPr>
            <a:spLocks noGrp="1"/>
          </p:cNvSpPr>
          <p:nvPr>
            <p:ph idx="1"/>
          </p:nvPr>
        </p:nvSpPr>
        <p:spPr/>
        <p:txBody>
          <a:bodyPr>
            <a:normAutofit/>
          </a:bodyPr>
          <a:lstStyle/>
          <a:p>
            <a:r>
              <a:rPr lang="en-US" sz="2801" i="1" dirty="0"/>
              <a:t>I had a client drinking 7-8 beers a day that I referred to specialty care last year.  He did not follow through on the referral or respond to my follow up at the time. At his rescreen a year later, I learned he had tapered his drinking down to 1-2 binges a month on his own and was also looking to quit cannabis and alcohol altogether.  He has enrolled in Brief Treatment and is making progress through outpatient therapy plus SSRI medication to treat anxiety.</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9782" t="78108" r="1"/>
          <a:stretch/>
        </p:blipFill>
        <p:spPr>
          <a:xfrm>
            <a:off x="10502898" y="5638803"/>
            <a:ext cx="1525097" cy="1112545"/>
          </a:xfrm>
          <a:prstGeom prst="rect">
            <a:avLst/>
          </a:prstGeom>
        </p:spPr>
      </p:pic>
    </p:spTree>
    <p:extLst>
      <p:ext uri="{BB962C8B-B14F-4D97-AF65-F5344CB8AC3E}">
        <p14:creationId xmlns:p14="http://schemas.microsoft.com/office/powerpoint/2010/main" val="89671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Stories</a:t>
            </a:r>
          </a:p>
        </p:txBody>
      </p:sp>
      <p:sp>
        <p:nvSpPr>
          <p:cNvPr id="3" name="Content Placeholder 2"/>
          <p:cNvSpPr>
            <a:spLocks noGrp="1"/>
          </p:cNvSpPr>
          <p:nvPr>
            <p:ph idx="1"/>
          </p:nvPr>
        </p:nvSpPr>
        <p:spPr>
          <a:xfrm>
            <a:off x="1023860" y="2084835"/>
            <a:ext cx="9717542" cy="3869145"/>
          </a:xfrm>
        </p:spPr>
        <p:txBody>
          <a:bodyPr>
            <a:noAutofit/>
          </a:bodyPr>
          <a:lstStyle/>
          <a:p>
            <a:r>
              <a:rPr lang="en-US" sz="2601" i="1" dirty="0"/>
              <a:t>I began seeing a Female Client who had screened in the severe ranges for both alcohol and drugs. The client had been sober for ~4 months when we first met.  She had a history of polysubstance abuse, primary substance heroin.  Client is 35yo, has been using substances since the age of 16.  She is currently in her longest period of sobriety she has ever achieved and will be a year sober on DATE.  The client has attended 16 BT sessions and has shown considerable improvement.  Client had multiple legal issues that she has since resolved, she is now gainfully employed, still residing in supportive housing.  Client has experienced relapses of many of her housemates and her significant other, yet has continued to stay in recovery through the support of her recovery network, including myself.</a:t>
            </a:r>
          </a:p>
        </p:txBody>
      </p:sp>
    </p:spTree>
    <p:extLst>
      <p:ext uri="{BB962C8B-B14F-4D97-AF65-F5344CB8AC3E}">
        <p14:creationId xmlns:p14="http://schemas.microsoft.com/office/powerpoint/2010/main" val="2588243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Stories</a:t>
            </a:r>
          </a:p>
        </p:txBody>
      </p:sp>
      <p:sp>
        <p:nvSpPr>
          <p:cNvPr id="3" name="Content Placeholder 2"/>
          <p:cNvSpPr>
            <a:spLocks noGrp="1"/>
          </p:cNvSpPr>
          <p:nvPr>
            <p:ph idx="1"/>
          </p:nvPr>
        </p:nvSpPr>
        <p:spPr>
          <a:xfrm>
            <a:off x="1023861" y="1905000"/>
            <a:ext cx="9717542" cy="4023360"/>
          </a:xfrm>
        </p:spPr>
        <p:txBody>
          <a:bodyPr>
            <a:noAutofit/>
          </a:bodyPr>
          <a:lstStyle/>
          <a:p>
            <a:r>
              <a:rPr lang="en-US" sz="1800" i="1" dirty="0"/>
              <a:t>John Doe is a 47 year old male who scored in the severe range for alcohol use. He has cirrhosis of the liver, anemia, edema, hypertensive disorder, gastrointestinal hemorrhaging, ulcers, you name it.  The alcohol was wreaking havoc on his body.  I did 4 BI’s trying to get him into BT (he really needed RT but that was completely off the table for him).  Each time, he would make an appointment for BT, and then break the appointment.  Finally, one day he had bloodwork done and the results were shocking.  His organs were basically failing.  Our nurse practitioner called him and told him he needed to go to the emergency room IMMEDIATELY.  He ended up being admitted to the hospital for 4 days.  </a:t>
            </a:r>
          </a:p>
          <a:p>
            <a:r>
              <a:rPr lang="en-US" sz="1800" i="1" dirty="0"/>
              <a:t>During our BI’s, he was defensive, minimizing, and irritable.  He did not want to hear about the damaging effects of alcohol, he really didn’t want to speak to me at all.  But some seed must have been planted. After leaving the hospital, he made the decision to stop drinking.  When he came for his hospital follow-up, I did another BI.  This time, he was very receptive to coming to BT and he kept his first appointment.  And his second.  And his third.  He is thriving, he is still sober, he’s like a totally different person.  He was literally on death’s door, he was walking with the assistance of a walker, he was jaundiced, had to wear sunglasses even indoors because his eyes were so sensitive.  Now, his skin is clear and rosy, he walks completely fine, he’s losing weight, he’s just overall so much healthier. And this is just six weeks of sobriety. I cannot wait to continue to follow his journey and I know recovery can be a struggle, I know there is the potential for relapse, but this is a true SBIRT success story so far.  And I pray with the continued support of myself and everyone here at the clinic, that it remains a success story. </a:t>
            </a:r>
          </a:p>
        </p:txBody>
      </p:sp>
    </p:spTree>
    <p:extLst>
      <p:ext uri="{BB962C8B-B14F-4D97-AF65-F5344CB8AC3E}">
        <p14:creationId xmlns:p14="http://schemas.microsoft.com/office/powerpoint/2010/main" val="2405148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812" y="1905003"/>
            <a:ext cx="10512862" cy="1133475"/>
          </a:xfrm>
        </p:spPr>
        <p:txBody>
          <a:bodyPr>
            <a:normAutofit/>
          </a:bodyPr>
          <a:lstStyle/>
          <a:p>
            <a:r>
              <a:rPr lang="en-US" sz="5400" dirty="0"/>
              <a:t>Changing lives one screen at a time…</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9782" t="78108" r="1"/>
          <a:stretch/>
        </p:blipFill>
        <p:spPr>
          <a:xfrm>
            <a:off x="4418013" y="4876804"/>
            <a:ext cx="2322568" cy="1694293"/>
          </a:xfrm>
          <a:prstGeom prst="rect">
            <a:avLst/>
          </a:prstGeom>
        </p:spPr>
      </p:pic>
    </p:spTree>
    <p:extLst>
      <p:ext uri="{BB962C8B-B14F-4D97-AF65-F5344CB8AC3E}">
        <p14:creationId xmlns:p14="http://schemas.microsoft.com/office/powerpoint/2010/main" val="4286726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88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4FD60C-D4AC-492C-8DCB-238D803AFD27}"/>
              </a:ext>
            </a:extLst>
          </p:cNvPr>
          <p:cNvSpPr>
            <a:spLocks noGrp="1"/>
          </p:cNvSpPr>
          <p:nvPr>
            <p:ph type="title"/>
          </p:nvPr>
        </p:nvSpPr>
        <p:spPr>
          <a:xfrm>
            <a:off x="964538" y="804333"/>
            <a:ext cx="3391017" cy="5249334"/>
          </a:xfrm>
        </p:spPr>
        <p:txBody>
          <a:bodyPr>
            <a:normAutofit/>
          </a:bodyPr>
          <a:lstStyle/>
          <a:p>
            <a:pPr algn="r"/>
            <a:r>
              <a:rPr lang="en-US" dirty="0"/>
              <a:t>Thank you on behalf of the </a:t>
            </a:r>
            <a:r>
              <a:rPr lang="en-US" dirty="0" err="1"/>
              <a:t>va-sbirt</a:t>
            </a:r>
            <a:r>
              <a:rPr lang="en-US" dirty="0"/>
              <a:t> team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6377" y="1600205"/>
            <a:ext cx="0" cy="365760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0F9F731F-ED40-44CF-BED9-AFD99DD7D1BF}"/>
              </a:ext>
            </a:extLst>
          </p:cNvPr>
          <p:cNvSpPr>
            <a:spLocks noGrp="1"/>
          </p:cNvSpPr>
          <p:nvPr>
            <p:ph idx="1"/>
          </p:nvPr>
        </p:nvSpPr>
        <p:spPr>
          <a:xfrm>
            <a:off x="4998028" y="804333"/>
            <a:ext cx="6256090" cy="5249334"/>
          </a:xfrm>
        </p:spPr>
        <p:txBody>
          <a:bodyPr anchor="ctr">
            <a:normAutofit/>
          </a:bodyPr>
          <a:lstStyle/>
          <a:p>
            <a:r>
              <a:rPr lang="en-US" dirty="0"/>
              <a:t>Patty Ferssizidis, PhD </a:t>
            </a:r>
          </a:p>
          <a:p>
            <a:r>
              <a:rPr lang="en-US" dirty="0">
                <a:hlinkClick r:id="rId2"/>
              </a:rPr>
              <a:t>pzorbas@gmu.edu</a:t>
            </a:r>
            <a:endParaRPr lang="en-US" dirty="0"/>
          </a:p>
          <a:p>
            <a:endParaRPr lang="en-US" dirty="0"/>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39782" t="78108" r="1"/>
          <a:stretch/>
        </p:blipFill>
        <p:spPr>
          <a:xfrm>
            <a:off x="10502898" y="5638803"/>
            <a:ext cx="1525097" cy="1112545"/>
          </a:xfrm>
          <a:prstGeom prst="rect">
            <a:avLst/>
          </a:prstGeom>
        </p:spPr>
      </p:pic>
    </p:spTree>
    <p:extLst>
      <p:ext uri="{BB962C8B-B14F-4D97-AF65-F5344CB8AC3E}">
        <p14:creationId xmlns:p14="http://schemas.microsoft.com/office/powerpoint/2010/main" val="2962238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3"/>
          <p:cNvSpPr txBox="1">
            <a:spLocks noChangeArrowheads="1"/>
          </p:cNvSpPr>
          <p:nvPr/>
        </p:nvSpPr>
        <p:spPr bwMode="auto">
          <a:xfrm>
            <a:off x="2208212" y="457206"/>
            <a:ext cx="75438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4400" b="1" dirty="0">
                <a:solidFill>
                  <a:prstClr val="black"/>
                </a:solidFill>
                <a:latin typeface="Constantia" pitchFamily="18" charset="0"/>
              </a:rPr>
              <a:t>Substance Use Is</a:t>
            </a:r>
          </a:p>
        </p:txBody>
      </p:sp>
      <p:sp>
        <p:nvSpPr>
          <p:cNvPr id="22533" name="Rectangle 4"/>
          <p:cNvSpPr>
            <a:spLocks noChangeArrowheads="1"/>
          </p:cNvSpPr>
          <p:nvPr/>
        </p:nvSpPr>
        <p:spPr bwMode="auto">
          <a:xfrm>
            <a:off x="2322512" y="5542475"/>
            <a:ext cx="7315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altLang="en-US" sz="4400" b="1" dirty="0">
                <a:solidFill>
                  <a:prstClr val="black"/>
                </a:solidFill>
                <a:latin typeface="Constantia" pitchFamily="18" charset="0"/>
              </a:rPr>
              <a:t>A Public Health Problem</a:t>
            </a:r>
          </a:p>
        </p:txBody>
      </p:sp>
      <p:pic>
        <p:nvPicPr>
          <p:cNvPr id="2" name="Picture 1"/>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732338" y="1809750"/>
            <a:ext cx="2724150" cy="3238500"/>
          </a:xfrm>
          <a:prstGeom prst="rect">
            <a:avLst/>
          </a:prstGeom>
        </p:spPr>
      </p:pic>
    </p:spTree>
    <p:extLst>
      <p:ext uri="{BB962C8B-B14F-4D97-AF65-F5344CB8AC3E}">
        <p14:creationId xmlns:p14="http://schemas.microsoft.com/office/powerpoint/2010/main" val="127583124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2" y="365131"/>
            <a:ext cx="10819030" cy="1325563"/>
          </a:xfrm>
        </p:spPr>
        <p:txBody>
          <a:bodyPr/>
          <a:lstStyle/>
          <a:p>
            <a:r>
              <a:rPr lang="en-US" dirty="0"/>
              <a:t>A Population-Based Response to Substance Use</a:t>
            </a:r>
          </a:p>
        </p:txBody>
      </p:sp>
      <p:sp>
        <p:nvSpPr>
          <p:cNvPr id="3" name="Content Placeholder 2"/>
          <p:cNvSpPr>
            <a:spLocks noGrp="1"/>
          </p:cNvSpPr>
          <p:nvPr>
            <p:ph idx="1"/>
          </p:nvPr>
        </p:nvSpPr>
        <p:spPr>
          <a:xfrm>
            <a:off x="837982" y="1825627"/>
            <a:ext cx="10819030" cy="4351339"/>
          </a:xfrm>
        </p:spPr>
        <p:txBody>
          <a:bodyPr>
            <a:normAutofit/>
          </a:bodyPr>
          <a:lstStyle/>
          <a:p>
            <a:endParaRPr lang="en-US" dirty="0"/>
          </a:p>
          <a:p>
            <a:pPr lvl="1"/>
            <a:r>
              <a:rPr lang="en-US" b="1" dirty="0">
                <a:solidFill>
                  <a:schemeClr val="accent2">
                    <a:lumMod val="75000"/>
                  </a:schemeClr>
                </a:solidFill>
              </a:rPr>
              <a:t>“Where” </a:t>
            </a:r>
            <a:r>
              <a:rPr lang="en-US" dirty="0"/>
              <a:t>do we reach the greatest number of people?</a:t>
            </a:r>
          </a:p>
          <a:p>
            <a:pPr lvl="1"/>
            <a:endParaRPr lang="en-US" dirty="0"/>
          </a:p>
          <a:p>
            <a:pPr lvl="1"/>
            <a:r>
              <a:rPr lang="en-US" b="1" dirty="0">
                <a:solidFill>
                  <a:schemeClr val="accent2">
                    <a:lumMod val="75000"/>
                  </a:schemeClr>
                </a:solidFill>
              </a:rPr>
              <a:t>“How” </a:t>
            </a:r>
            <a:r>
              <a:rPr lang="en-US" dirty="0"/>
              <a:t>do we identify substance risk?</a:t>
            </a:r>
          </a:p>
          <a:p>
            <a:pPr lvl="1"/>
            <a:endParaRPr lang="en-US" dirty="0"/>
          </a:p>
          <a:p>
            <a:pPr lvl="1"/>
            <a:r>
              <a:rPr lang="en-US" b="1" dirty="0">
                <a:solidFill>
                  <a:schemeClr val="accent2">
                    <a:lumMod val="75000"/>
                  </a:schemeClr>
                </a:solidFill>
              </a:rPr>
              <a:t>“What” </a:t>
            </a:r>
            <a:r>
              <a:rPr lang="en-US" dirty="0"/>
              <a:t>do we do to intervene?</a:t>
            </a:r>
          </a:p>
          <a:p>
            <a:pPr lvl="1"/>
            <a:endParaRPr lang="en-US" b="1" dirty="0">
              <a:solidFill>
                <a:schemeClr val="accent1"/>
              </a:solidFill>
            </a:endParaRPr>
          </a:p>
          <a:p>
            <a:pPr lvl="1"/>
            <a:r>
              <a:rPr lang="en-US" b="1" dirty="0">
                <a:solidFill>
                  <a:schemeClr val="accent1"/>
                </a:solidFill>
              </a:rPr>
              <a:t>“When”</a:t>
            </a:r>
            <a:r>
              <a:rPr lang="en-US" dirty="0"/>
              <a:t> do we intervene? </a:t>
            </a:r>
          </a:p>
          <a:p>
            <a:pPr lvl="1"/>
            <a:endParaRPr lang="en-US" dirty="0"/>
          </a:p>
          <a:p>
            <a:pPr lvl="1"/>
            <a:endParaRPr lang="en-US"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9782" t="78108" r="1"/>
          <a:stretch/>
        </p:blipFill>
        <p:spPr>
          <a:xfrm>
            <a:off x="10514012" y="5634619"/>
            <a:ext cx="1486918" cy="1084693"/>
          </a:xfrm>
          <a:prstGeom prst="rect">
            <a:avLst/>
          </a:prstGeom>
        </p:spPr>
      </p:pic>
    </p:spTree>
    <p:extLst>
      <p:ext uri="{BB962C8B-B14F-4D97-AF65-F5344CB8AC3E}">
        <p14:creationId xmlns:p14="http://schemas.microsoft.com/office/powerpoint/2010/main" val="1273086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962" y="396023"/>
            <a:ext cx="8096250" cy="1325563"/>
          </a:xfrm>
        </p:spPr>
        <p:txBody>
          <a:bodyPr/>
          <a:lstStyle/>
          <a:p>
            <a:pPr algn="ctr"/>
            <a:r>
              <a:rPr lang="en-US" dirty="0"/>
              <a:t>Identifying a Service Gap</a:t>
            </a:r>
          </a:p>
        </p:txBody>
      </p:sp>
      <p:sp>
        <p:nvSpPr>
          <p:cNvPr id="5" name="Line 4"/>
          <p:cNvSpPr>
            <a:spLocks noChangeShapeType="1"/>
          </p:cNvSpPr>
          <p:nvPr/>
        </p:nvSpPr>
        <p:spPr bwMode="auto">
          <a:xfrm>
            <a:off x="1731962" y="3809999"/>
            <a:ext cx="80772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latin typeface="Perpetua"/>
            </a:endParaRPr>
          </a:p>
        </p:txBody>
      </p:sp>
      <p:sp>
        <p:nvSpPr>
          <p:cNvPr id="6" name="Line 5"/>
          <p:cNvSpPr>
            <a:spLocks noChangeShapeType="1"/>
          </p:cNvSpPr>
          <p:nvPr/>
        </p:nvSpPr>
        <p:spPr bwMode="auto">
          <a:xfrm>
            <a:off x="1731962" y="3505202"/>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latin typeface="Perpetua"/>
            </a:endParaRPr>
          </a:p>
        </p:txBody>
      </p:sp>
      <p:sp>
        <p:nvSpPr>
          <p:cNvPr id="7" name="Line 6"/>
          <p:cNvSpPr>
            <a:spLocks noChangeShapeType="1"/>
          </p:cNvSpPr>
          <p:nvPr/>
        </p:nvSpPr>
        <p:spPr bwMode="auto">
          <a:xfrm>
            <a:off x="9809162" y="3505202"/>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latin typeface="Perpetua"/>
            </a:endParaRPr>
          </a:p>
        </p:txBody>
      </p:sp>
      <p:sp>
        <p:nvSpPr>
          <p:cNvPr id="8" name="Text Box 13"/>
          <p:cNvSpPr txBox="1">
            <a:spLocks noChangeArrowheads="1"/>
          </p:cNvSpPr>
          <p:nvPr/>
        </p:nvSpPr>
        <p:spPr bwMode="auto">
          <a:xfrm>
            <a:off x="2341562" y="2968626"/>
            <a:ext cx="1447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dirty="0">
                <a:solidFill>
                  <a:prstClr val="black"/>
                </a:solidFill>
                <a:latin typeface="Times New Roman" pitchFamily="18" charset="0"/>
              </a:rPr>
              <a:t>Prevention Efforts</a:t>
            </a:r>
          </a:p>
        </p:txBody>
      </p:sp>
      <p:sp>
        <p:nvSpPr>
          <p:cNvPr id="9" name="Text Box 17"/>
          <p:cNvSpPr txBox="1">
            <a:spLocks noChangeArrowheads="1"/>
          </p:cNvSpPr>
          <p:nvPr/>
        </p:nvSpPr>
        <p:spPr bwMode="auto">
          <a:xfrm>
            <a:off x="7492686" y="2687578"/>
            <a:ext cx="201929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dirty="0">
                <a:solidFill>
                  <a:prstClr val="black"/>
                </a:solidFill>
                <a:latin typeface="Times New Roman" pitchFamily="18" charset="0"/>
              </a:rPr>
              <a:t>Specialty Substance Use Treatment</a:t>
            </a:r>
          </a:p>
        </p:txBody>
      </p:sp>
      <p:sp>
        <p:nvSpPr>
          <p:cNvPr id="10" name="Oval 9"/>
          <p:cNvSpPr/>
          <p:nvPr/>
        </p:nvSpPr>
        <p:spPr>
          <a:xfrm>
            <a:off x="1731962" y="2362201"/>
            <a:ext cx="2651760" cy="26670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1" name="Oval 10"/>
          <p:cNvSpPr/>
          <p:nvPr/>
        </p:nvSpPr>
        <p:spPr>
          <a:xfrm>
            <a:off x="7176451" y="2417826"/>
            <a:ext cx="2651760" cy="2670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2" name="Oval 11"/>
          <p:cNvSpPr/>
          <p:nvPr/>
        </p:nvSpPr>
        <p:spPr>
          <a:xfrm>
            <a:off x="4444682" y="2362199"/>
            <a:ext cx="2651760" cy="2670048"/>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3" name="Text Box 17"/>
          <p:cNvSpPr txBox="1">
            <a:spLocks noChangeArrowheads="1"/>
          </p:cNvSpPr>
          <p:nvPr/>
        </p:nvSpPr>
        <p:spPr bwMode="auto">
          <a:xfrm>
            <a:off x="4760918" y="2885936"/>
            <a:ext cx="20192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l-GR" altLang="en-US" sz="2000" dirty="0">
                <a:solidFill>
                  <a:prstClr val="black"/>
                </a:solidFill>
                <a:latin typeface="Times New Roman" pitchFamily="18" charset="0"/>
              </a:rPr>
              <a:t>???</a:t>
            </a:r>
            <a:endParaRPr lang="en-US" altLang="en-US" sz="2000" dirty="0">
              <a:solidFill>
                <a:prstClr val="black"/>
              </a:solidFill>
              <a:latin typeface="Times New Roman" pitchFamily="18" charset="0"/>
            </a:endParaRPr>
          </a:p>
        </p:txBody>
      </p:sp>
      <p:pic>
        <p:nvPicPr>
          <p:cNvPr id="15" name="Picture 14"/>
          <p:cNvPicPr>
            <a:picLocks noChangeAspect="1"/>
          </p:cNvPicPr>
          <p:nvPr/>
        </p:nvPicPr>
        <p:blipFill rotWithShape="1">
          <a:blip r:embed="rId2" cstate="print">
            <a:extLst>
              <a:ext uri="{28A0092B-C50C-407E-A947-70E740481C1C}">
                <a14:useLocalDpi xmlns:a14="http://schemas.microsoft.com/office/drawing/2010/main" val="0"/>
              </a:ext>
            </a:extLst>
          </a:blip>
          <a:srcRect l="39782" t="78108" r="1"/>
          <a:stretch/>
        </p:blipFill>
        <p:spPr>
          <a:xfrm>
            <a:off x="10514012" y="5634619"/>
            <a:ext cx="1486918" cy="1084693"/>
          </a:xfrm>
          <a:prstGeom prst="rect">
            <a:avLst/>
          </a:prstGeom>
        </p:spPr>
      </p:pic>
    </p:spTree>
    <p:extLst>
      <p:ext uri="{BB962C8B-B14F-4D97-AF65-F5344CB8AC3E}">
        <p14:creationId xmlns:p14="http://schemas.microsoft.com/office/powerpoint/2010/main" val="120606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SBIRT Model</a:t>
            </a:r>
          </a:p>
        </p:txBody>
      </p:sp>
      <p:graphicFrame>
        <p:nvGraphicFramePr>
          <p:cNvPr id="4" name="Diagram 3"/>
          <p:cNvGraphicFramePr/>
          <p:nvPr>
            <p:extLst>
              <p:ext uri="{D42A27DB-BD31-4B8C-83A1-F6EECF244321}">
                <p14:modId xmlns:p14="http://schemas.microsoft.com/office/powerpoint/2010/main" val="4119534162"/>
              </p:ext>
            </p:extLst>
          </p:nvPr>
        </p:nvGraphicFramePr>
        <p:xfrm>
          <a:off x="837984" y="1752603"/>
          <a:ext cx="9295029" cy="44469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0104267" y="2209802"/>
            <a:ext cx="1600201" cy="461537"/>
          </a:xfrm>
          <a:prstGeom prst="rect">
            <a:avLst/>
          </a:prstGeom>
          <a:noFill/>
        </p:spPr>
        <p:txBody>
          <a:bodyPr wrap="square" rtlCol="0">
            <a:spAutoFit/>
          </a:bodyPr>
          <a:lstStyle/>
          <a:p>
            <a:pPr algn="ctr"/>
            <a:r>
              <a:rPr lang="en-US" sz="2399" dirty="0">
                <a:solidFill>
                  <a:schemeClr val="accent2">
                    <a:lumMod val="50000"/>
                  </a:schemeClr>
                </a:solidFill>
              </a:rPr>
              <a:t>IDENTIFY</a:t>
            </a:r>
          </a:p>
        </p:txBody>
      </p:sp>
      <p:sp>
        <p:nvSpPr>
          <p:cNvPr id="9" name="TextBox 8"/>
          <p:cNvSpPr txBox="1"/>
          <p:nvPr/>
        </p:nvSpPr>
        <p:spPr>
          <a:xfrm>
            <a:off x="10133015" y="3728672"/>
            <a:ext cx="1600201" cy="738536"/>
          </a:xfrm>
          <a:prstGeom prst="rect">
            <a:avLst/>
          </a:prstGeom>
          <a:noFill/>
        </p:spPr>
        <p:txBody>
          <a:bodyPr wrap="square" rtlCol="0">
            <a:spAutoFit/>
          </a:bodyPr>
          <a:lstStyle/>
          <a:p>
            <a:pPr algn="ctr"/>
            <a:r>
              <a:rPr lang="en-US" sz="2399" dirty="0">
                <a:solidFill>
                  <a:schemeClr val="accent2">
                    <a:lumMod val="50000"/>
                  </a:schemeClr>
                </a:solidFill>
              </a:rPr>
              <a:t>INTERVENE</a:t>
            </a:r>
          </a:p>
          <a:p>
            <a:pPr algn="ctr"/>
            <a:r>
              <a:rPr lang="en-US" dirty="0">
                <a:solidFill>
                  <a:schemeClr val="accent2">
                    <a:lumMod val="50000"/>
                  </a:schemeClr>
                </a:solidFill>
              </a:rPr>
              <a:t>(Mild Risk)</a:t>
            </a:r>
          </a:p>
        </p:txBody>
      </p:sp>
      <p:sp>
        <p:nvSpPr>
          <p:cNvPr id="10" name="TextBox 9"/>
          <p:cNvSpPr txBox="1"/>
          <p:nvPr/>
        </p:nvSpPr>
        <p:spPr>
          <a:xfrm>
            <a:off x="10133015" y="5247539"/>
            <a:ext cx="1600201" cy="1015534"/>
          </a:xfrm>
          <a:prstGeom prst="rect">
            <a:avLst/>
          </a:prstGeom>
          <a:noFill/>
        </p:spPr>
        <p:txBody>
          <a:bodyPr wrap="square" rtlCol="0">
            <a:spAutoFit/>
          </a:bodyPr>
          <a:lstStyle/>
          <a:p>
            <a:pPr algn="ctr"/>
            <a:r>
              <a:rPr lang="en-US" sz="2399" dirty="0">
                <a:solidFill>
                  <a:schemeClr val="accent2">
                    <a:lumMod val="50000"/>
                  </a:schemeClr>
                </a:solidFill>
              </a:rPr>
              <a:t>CONNECT</a:t>
            </a:r>
          </a:p>
          <a:p>
            <a:pPr algn="ctr"/>
            <a:r>
              <a:rPr lang="en-US" dirty="0">
                <a:solidFill>
                  <a:schemeClr val="accent2">
                    <a:lumMod val="50000"/>
                  </a:schemeClr>
                </a:solidFill>
              </a:rPr>
              <a:t>(Moderate &amp; High Risk)</a:t>
            </a:r>
          </a:p>
        </p:txBody>
      </p:sp>
    </p:spTree>
    <p:extLst>
      <p:ext uri="{BB962C8B-B14F-4D97-AF65-F5344CB8AC3E}">
        <p14:creationId xmlns:p14="http://schemas.microsoft.com/office/powerpoint/2010/main" val="3231941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B9B9527B-D429-4143-A5A8-30BA0B40E5B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934DB65-4E30-433F-8AB4-4650F4149A5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FADF25E6-A2F9-4E1F-81DF-DC556C02072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00F1A979-72F9-40F6-B70B-EF5949A5E1E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E3832290-2A69-4714-8772-5B26076B5BDC}"/>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597DB5EB-EFED-40C9-9D16-529646B46776}"/>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P spid="7"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962" y="396023"/>
            <a:ext cx="8096250" cy="1325563"/>
          </a:xfrm>
        </p:spPr>
        <p:txBody>
          <a:bodyPr/>
          <a:lstStyle/>
          <a:p>
            <a:pPr algn="ctr"/>
            <a:r>
              <a:rPr lang="en-US" dirty="0"/>
              <a:t>Addressing a Service Gap</a:t>
            </a:r>
          </a:p>
        </p:txBody>
      </p:sp>
      <p:sp>
        <p:nvSpPr>
          <p:cNvPr id="5" name="Line 4"/>
          <p:cNvSpPr>
            <a:spLocks noChangeShapeType="1"/>
          </p:cNvSpPr>
          <p:nvPr/>
        </p:nvSpPr>
        <p:spPr bwMode="auto">
          <a:xfrm>
            <a:off x="1731962" y="3809999"/>
            <a:ext cx="80772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latin typeface="Perpetua"/>
            </a:endParaRPr>
          </a:p>
        </p:txBody>
      </p:sp>
      <p:sp>
        <p:nvSpPr>
          <p:cNvPr id="6" name="Line 5"/>
          <p:cNvSpPr>
            <a:spLocks noChangeShapeType="1"/>
          </p:cNvSpPr>
          <p:nvPr/>
        </p:nvSpPr>
        <p:spPr bwMode="auto">
          <a:xfrm>
            <a:off x="1731962" y="3505202"/>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latin typeface="Perpetua"/>
            </a:endParaRPr>
          </a:p>
        </p:txBody>
      </p:sp>
      <p:sp>
        <p:nvSpPr>
          <p:cNvPr id="7" name="Line 6"/>
          <p:cNvSpPr>
            <a:spLocks noChangeShapeType="1"/>
          </p:cNvSpPr>
          <p:nvPr/>
        </p:nvSpPr>
        <p:spPr bwMode="auto">
          <a:xfrm>
            <a:off x="9809162" y="3505202"/>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latin typeface="Perpetua"/>
            </a:endParaRPr>
          </a:p>
        </p:txBody>
      </p:sp>
      <p:sp>
        <p:nvSpPr>
          <p:cNvPr id="8" name="Text Box 13"/>
          <p:cNvSpPr txBox="1">
            <a:spLocks noChangeArrowheads="1"/>
          </p:cNvSpPr>
          <p:nvPr/>
        </p:nvSpPr>
        <p:spPr bwMode="auto">
          <a:xfrm>
            <a:off x="2341562" y="2968626"/>
            <a:ext cx="1447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dirty="0">
                <a:solidFill>
                  <a:prstClr val="black"/>
                </a:solidFill>
                <a:latin typeface="Times New Roman" pitchFamily="18" charset="0"/>
              </a:rPr>
              <a:t>Prevention Efforts</a:t>
            </a:r>
          </a:p>
        </p:txBody>
      </p:sp>
      <p:sp>
        <p:nvSpPr>
          <p:cNvPr id="9" name="Text Box 17"/>
          <p:cNvSpPr txBox="1">
            <a:spLocks noChangeArrowheads="1"/>
          </p:cNvSpPr>
          <p:nvPr/>
        </p:nvSpPr>
        <p:spPr bwMode="auto">
          <a:xfrm>
            <a:off x="7492686" y="2687578"/>
            <a:ext cx="201929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dirty="0">
                <a:solidFill>
                  <a:prstClr val="black"/>
                </a:solidFill>
                <a:latin typeface="Times New Roman" pitchFamily="18" charset="0"/>
              </a:rPr>
              <a:t>Specialty Substance Use Treatment</a:t>
            </a:r>
          </a:p>
        </p:txBody>
      </p:sp>
      <p:sp>
        <p:nvSpPr>
          <p:cNvPr id="10" name="Oval 9"/>
          <p:cNvSpPr/>
          <p:nvPr/>
        </p:nvSpPr>
        <p:spPr>
          <a:xfrm>
            <a:off x="1731962" y="2362201"/>
            <a:ext cx="2651760" cy="26670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1" name="Oval 10"/>
          <p:cNvSpPr/>
          <p:nvPr/>
        </p:nvSpPr>
        <p:spPr>
          <a:xfrm>
            <a:off x="7176451" y="2417826"/>
            <a:ext cx="2651760" cy="2670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2" name="Oval 11"/>
          <p:cNvSpPr/>
          <p:nvPr/>
        </p:nvSpPr>
        <p:spPr>
          <a:xfrm>
            <a:off x="4444682" y="2362199"/>
            <a:ext cx="2651760" cy="2670048"/>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3" name="Text Box 17"/>
          <p:cNvSpPr txBox="1">
            <a:spLocks noChangeArrowheads="1"/>
          </p:cNvSpPr>
          <p:nvPr/>
        </p:nvSpPr>
        <p:spPr bwMode="auto">
          <a:xfrm>
            <a:off x="4760918" y="2885936"/>
            <a:ext cx="20192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dirty="0">
                <a:solidFill>
                  <a:prstClr val="black"/>
                </a:solidFill>
                <a:latin typeface="Times New Roman" pitchFamily="18" charset="0"/>
              </a:rPr>
              <a:t>SBIRT</a:t>
            </a:r>
          </a:p>
        </p:txBody>
      </p:sp>
      <p:pic>
        <p:nvPicPr>
          <p:cNvPr id="15" name="Picture 14"/>
          <p:cNvPicPr>
            <a:picLocks noChangeAspect="1"/>
          </p:cNvPicPr>
          <p:nvPr/>
        </p:nvPicPr>
        <p:blipFill rotWithShape="1">
          <a:blip r:embed="rId2" cstate="print">
            <a:extLst>
              <a:ext uri="{28A0092B-C50C-407E-A947-70E740481C1C}">
                <a14:useLocalDpi xmlns:a14="http://schemas.microsoft.com/office/drawing/2010/main" val="0"/>
              </a:ext>
            </a:extLst>
          </a:blip>
          <a:srcRect l="39782" t="78108" r="1"/>
          <a:stretch/>
        </p:blipFill>
        <p:spPr>
          <a:xfrm>
            <a:off x="10514012" y="5634619"/>
            <a:ext cx="1486918" cy="1084693"/>
          </a:xfrm>
          <a:prstGeom prst="rect">
            <a:avLst/>
          </a:prstGeom>
        </p:spPr>
      </p:pic>
    </p:spTree>
    <p:extLst>
      <p:ext uri="{BB962C8B-B14F-4D97-AF65-F5344CB8AC3E}">
        <p14:creationId xmlns:p14="http://schemas.microsoft.com/office/powerpoint/2010/main" val="3972234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D90CD-A6FC-C64D-ADEB-875D4F63BFF2}"/>
              </a:ext>
            </a:extLst>
          </p:cNvPr>
          <p:cNvSpPr>
            <a:spLocks noGrp="1"/>
          </p:cNvSpPr>
          <p:nvPr>
            <p:ph type="ctrTitle"/>
          </p:nvPr>
        </p:nvSpPr>
        <p:spPr>
          <a:xfrm>
            <a:off x="1523606" y="1122363"/>
            <a:ext cx="9141619" cy="2783228"/>
          </a:xfrm>
          <a:solidFill>
            <a:schemeClr val="tx1">
              <a:lumMod val="10000"/>
              <a:lumOff val="90000"/>
            </a:schemeClr>
          </a:solidFill>
        </p:spPr>
        <p:txBody>
          <a:bodyPr>
            <a:noAutofit/>
          </a:bodyPr>
          <a:lstStyle/>
          <a:p>
            <a:r>
              <a:rPr lang="en-US" sz="4400" b="1" i="1" dirty="0"/>
              <a:t>“Brief </a:t>
            </a:r>
            <a:r>
              <a:rPr lang="en-US" sz="4400" b="1" i="1" dirty="0"/>
              <a:t>interventions are feasible and highly effective components of an overall public health approach to reducing alcohol misuse.” </a:t>
            </a:r>
            <a:r>
              <a:rPr lang="en-US" sz="4400" dirty="0"/>
              <a:t>	</a:t>
            </a:r>
          </a:p>
        </p:txBody>
      </p:sp>
      <p:sp>
        <p:nvSpPr>
          <p:cNvPr id="4" name="Text Placeholder 3">
            <a:extLst>
              <a:ext uri="{FF2B5EF4-FFF2-40B4-BE49-F238E27FC236}">
                <a16:creationId xmlns:a16="http://schemas.microsoft.com/office/drawing/2014/main" id="{E6BFE125-0E48-F147-BEF3-63801B0CF93F}"/>
              </a:ext>
            </a:extLst>
          </p:cNvPr>
          <p:cNvSpPr>
            <a:spLocks noGrp="1"/>
          </p:cNvSpPr>
          <p:nvPr>
            <p:ph type="subTitle" idx="1"/>
          </p:nvPr>
        </p:nvSpPr>
        <p:spPr>
          <a:xfrm>
            <a:off x="1441668" y="4516983"/>
            <a:ext cx="9141619" cy="1232156"/>
          </a:xfrm>
          <a:solidFill>
            <a:schemeClr val="tx1">
              <a:lumMod val="10000"/>
              <a:lumOff val="90000"/>
            </a:schemeClr>
          </a:solidFill>
        </p:spPr>
        <p:txBody>
          <a:bodyPr/>
          <a:lstStyle/>
          <a:p>
            <a:endParaRPr lang="el-GR" dirty="0"/>
          </a:p>
          <a:p>
            <a:r>
              <a:rPr lang="en-US" dirty="0"/>
              <a:t>—Whitlock et al., 2004, for U.S. Preventive Services Task Force</a:t>
            </a:r>
            <a:endParaRPr lang="en-US" dirty="0"/>
          </a:p>
        </p:txBody>
      </p:sp>
    </p:spTree>
    <p:extLst>
      <p:ext uri="{BB962C8B-B14F-4D97-AF65-F5344CB8AC3E}">
        <p14:creationId xmlns:p14="http://schemas.microsoft.com/office/powerpoint/2010/main" val="4219363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91034-C090-F344-9F8F-3A28913F9384}"/>
              </a:ext>
            </a:extLst>
          </p:cNvPr>
          <p:cNvSpPr>
            <a:spLocks noGrp="1"/>
          </p:cNvSpPr>
          <p:nvPr>
            <p:ph type="title"/>
          </p:nvPr>
        </p:nvSpPr>
        <p:spPr/>
        <p:txBody>
          <a:bodyPr/>
          <a:lstStyle/>
          <a:p>
            <a:r>
              <a:rPr lang="en-US" dirty="0"/>
              <a:t>Evidentiary Support</a:t>
            </a:r>
          </a:p>
        </p:txBody>
      </p:sp>
      <p:sp>
        <p:nvSpPr>
          <p:cNvPr id="3" name="Content Placeholder 2">
            <a:extLst>
              <a:ext uri="{FF2B5EF4-FFF2-40B4-BE49-F238E27FC236}">
                <a16:creationId xmlns:a16="http://schemas.microsoft.com/office/drawing/2014/main" id="{6648D5EF-222B-0B4A-B13A-495D9486CA9E}"/>
              </a:ext>
            </a:extLst>
          </p:cNvPr>
          <p:cNvSpPr>
            <a:spLocks noGrp="1"/>
          </p:cNvSpPr>
          <p:nvPr>
            <p:ph idx="1"/>
          </p:nvPr>
        </p:nvSpPr>
        <p:spPr/>
        <p:txBody>
          <a:bodyPr>
            <a:normAutofit fontScale="77500" lnSpcReduction="20000"/>
          </a:bodyPr>
          <a:lstStyle/>
          <a:p>
            <a:pPr marL="125735" indent="0"/>
            <a:r>
              <a:rPr lang="el-GR" dirty="0"/>
              <a:t> </a:t>
            </a:r>
            <a:r>
              <a:rPr lang="en-US" dirty="0"/>
              <a:t>Of 1.5 million screened by SAMHSA-supported programs</a:t>
            </a:r>
            <a:r>
              <a:rPr lang="el-GR" dirty="0"/>
              <a:t> </a:t>
            </a:r>
            <a:r>
              <a:rPr lang="el-GR" sz="2099" dirty="0"/>
              <a:t>(</a:t>
            </a:r>
            <a:r>
              <a:rPr lang="en-US" sz="2099" dirty="0">
                <a:solidFill>
                  <a:prstClr val="black"/>
                </a:solidFill>
                <a:latin typeface="Calibri"/>
              </a:rPr>
              <a:t>SAMHSA GPRA data</a:t>
            </a:r>
            <a:r>
              <a:rPr lang="el-GR" sz="2099" dirty="0">
                <a:solidFill>
                  <a:prstClr val="black"/>
                </a:solidFill>
                <a:latin typeface="Calibri"/>
              </a:rPr>
              <a:t>, 2003-2011</a:t>
            </a:r>
            <a:r>
              <a:rPr lang="en-US" sz="2099" dirty="0">
                <a:solidFill>
                  <a:prstClr val="black"/>
                </a:solidFill>
                <a:latin typeface="Calibri"/>
              </a:rPr>
              <a:t>)</a:t>
            </a:r>
            <a:r>
              <a:rPr lang="en-US" sz="2099" dirty="0"/>
              <a:t>,</a:t>
            </a:r>
            <a:r>
              <a:rPr lang="el-GR" sz="2099" dirty="0"/>
              <a:t> </a:t>
            </a:r>
            <a:r>
              <a:rPr lang="en-US" sz="2099" dirty="0"/>
              <a:t> </a:t>
            </a:r>
          </a:p>
          <a:p>
            <a:pPr marL="125735" indent="0"/>
            <a:endParaRPr lang="en-US" sz="2501" dirty="0"/>
          </a:p>
          <a:p>
            <a:pPr marL="983013" lvl="1" indent="-457215"/>
            <a:r>
              <a:rPr lang="en-US" dirty="0"/>
              <a:t>40% reduction in harmful use  </a:t>
            </a:r>
          </a:p>
          <a:p>
            <a:pPr marL="983013" lvl="1" indent="-457215"/>
            <a:endParaRPr lang="en-US" dirty="0"/>
          </a:p>
          <a:p>
            <a:pPr marL="983013" lvl="1" indent="-457215"/>
            <a:r>
              <a:rPr lang="en-US" dirty="0"/>
              <a:t>55% reduction in negative social consequences</a:t>
            </a:r>
          </a:p>
          <a:p>
            <a:pPr marL="983013" lvl="1" indent="-457215"/>
            <a:endParaRPr lang="en-US" dirty="0"/>
          </a:p>
          <a:p>
            <a:pPr marL="983013" lvl="1" indent="-457215"/>
            <a:r>
              <a:rPr lang="en-US" dirty="0"/>
              <a:t>Positive benefits for reduced illicit substance use</a:t>
            </a:r>
          </a:p>
          <a:p>
            <a:pPr marL="983013" lvl="1" indent="-457215"/>
            <a:endParaRPr lang="en-US" dirty="0"/>
          </a:p>
          <a:p>
            <a:pPr marL="983013" lvl="1" indent="-457215"/>
            <a:r>
              <a:rPr lang="en-US" dirty="0"/>
              <a:t>Reductions in other risky behaviors (injection drug use, unprotected sex)</a:t>
            </a:r>
          </a:p>
          <a:p>
            <a:endParaRPr lang="en-US" dirty="0"/>
          </a:p>
          <a:p>
            <a:endParaRPr lang="el-GR" sz="2801" dirty="0"/>
          </a:p>
          <a:p>
            <a:endParaRPr lang="el-GR" sz="2801" dirty="0"/>
          </a:p>
          <a:p>
            <a:r>
              <a:rPr lang="en-US" sz="2801" dirty="0"/>
              <a:t>$3.81 to $5.60 for every dollar spent </a:t>
            </a:r>
            <a:r>
              <a:rPr lang="en-US" sz="2000" dirty="0"/>
              <a:t>(Fleming et al., 2000)</a:t>
            </a:r>
          </a:p>
          <a:p>
            <a:endParaRPr lang="en-US"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9782" t="78108" r="1"/>
          <a:stretch/>
        </p:blipFill>
        <p:spPr>
          <a:xfrm>
            <a:off x="10502898" y="5638803"/>
            <a:ext cx="1525097" cy="1112545"/>
          </a:xfrm>
          <a:prstGeom prst="rect">
            <a:avLst/>
          </a:prstGeom>
        </p:spPr>
      </p:pic>
    </p:spTree>
    <p:extLst>
      <p:ext uri="{BB962C8B-B14F-4D97-AF65-F5344CB8AC3E}">
        <p14:creationId xmlns:p14="http://schemas.microsoft.com/office/powerpoint/2010/main" val="42584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ppt/theme/theme2.xml><?xml version="1.0" encoding="utf-8"?>
<a:theme xmlns:a="http://schemas.openxmlformats.org/drawingml/2006/main" name="Office Theme">
  <a:themeElements>
    <a:clrScheme name="Custom 7">
      <a:dk1>
        <a:sysClr val="windowText" lastClr="000000"/>
      </a:dk1>
      <a:lt1>
        <a:sysClr val="window" lastClr="FFFFFF"/>
      </a:lt1>
      <a:dk2>
        <a:srgbClr val="373545"/>
      </a:dk2>
      <a:lt2>
        <a:srgbClr val="CEDBE6"/>
      </a:lt2>
      <a:accent1>
        <a:srgbClr val="398F98"/>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arketing_16x9">
      <a:dk1>
        <a:srgbClr val="404040"/>
      </a:dk1>
      <a:lt1>
        <a:sysClr val="window" lastClr="FFFFFF"/>
      </a:lt1>
      <a:dk2>
        <a:srgbClr val="000000"/>
      </a:dk2>
      <a:lt2>
        <a:srgbClr val="A1C1DE"/>
      </a:lt2>
      <a:accent1>
        <a:srgbClr val="39527B"/>
      </a:accent1>
      <a:accent2>
        <a:srgbClr val="528DC2"/>
      </a:accent2>
      <a:accent3>
        <a:srgbClr val="7EA939"/>
      </a:accent3>
      <a:accent4>
        <a:srgbClr val="30AEAB"/>
      </a:accent4>
      <a:accent5>
        <a:srgbClr val="31A962"/>
      </a:accent5>
      <a:accent6>
        <a:srgbClr val="78648E"/>
      </a:accent6>
      <a:hlink>
        <a:srgbClr val="7EA939"/>
      </a:hlink>
      <a:folHlink>
        <a:srgbClr val="7F7F7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flip="none" rotWithShape="1">
          <a:gsLst>
            <a:gs pos="0">
              <a:schemeClr val="phClr">
                <a:lumMod val="20000"/>
                <a:lumOff val="80000"/>
              </a:schemeClr>
            </a:gs>
            <a:gs pos="58000">
              <a:schemeClr val="phClr">
                <a:lumMod val="40000"/>
                <a:lumOff val="60000"/>
              </a:schemeClr>
            </a:gs>
            <a:gs pos="100000">
              <a:schemeClr val="phClr"/>
            </a:gs>
          </a:gsLst>
          <a:lin ang="14400000" scaled="0"/>
          <a:tileRect/>
        </a:gradFill>
        <a:gradFill flip="none" rotWithShape="1">
          <a:gsLst>
            <a:gs pos="0">
              <a:schemeClr val="phClr">
                <a:lumMod val="20000"/>
                <a:lumOff val="80000"/>
              </a:schemeClr>
            </a:gs>
            <a:gs pos="58000">
              <a:schemeClr val="phClr">
                <a:lumMod val="40000"/>
                <a:lumOff val="60000"/>
              </a:schemeClr>
            </a:gs>
            <a:gs pos="100000">
              <a:schemeClr val="phClr"/>
            </a:gs>
          </a:gsLst>
          <a:lin ang="17400000" scaled="0"/>
          <a:tileRect/>
        </a:gradFill>
      </a:bgFillStyleLst>
    </a:fmtScheme>
  </a:themeElements>
  <a:objectDefaults/>
  <a:extraClrSchemeLst/>
</a:theme>
</file>

<file path=ppt/theme/theme4.xml><?xml version="1.0" encoding="utf-8"?>
<a:theme xmlns:a="http://schemas.openxmlformats.org/drawingml/2006/main" name="Office Theme">
  <a:themeElements>
    <a:clrScheme name="Marketing_16x9">
      <a:dk1>
        <a:srgbClr val="404040"/>
      </a:dk1>
      <a:lt1>
        <a:sysClr val="window" lastClr="FFFFFF"/>
      </a:lt1>
      <a:dk2>
        <a:srgbClr val="000000"/>
      </a:dk2>
      <a:lt2>
        <a:srgbClr val="A1C1DE"/>
      </a:lt2>
      <a:accent1>
        <a:srgbClr val="39527B"/>
      </a:accent1>
      <a:accent2>
        <a:srgbClr val="528DC2"/>
      </a:accent2>
      <a:accent3>
        <a:srgbClr val="7EA939"/>
      </a:accent3>
      <a:accent4>
        <a:srgbClr val="30AEAB"/>
      </a:accent4>
      <a:accent5>
        <a:srgbClr val="31A962"/>
      </a:accent5>
      <a:accent6>
        <a:srgbClr val="78648E"/>
      </a:accent6>
      <a:hlink>
        <a:srgbClr val="7EA939"/>
      </a:hlink>
      <a:folHlink>
        <a:srgbClr val="7F7F7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flip="none" rotWithShape="1">
          <a:gsLst>
            <a:gs pos="0">
              <a:schemeClr val="phClr">
                <a:lumMod val="20000"/>
                <a:lumOff val="80000"/>
              </a:schemeClr>
            </a:gs>
            <a:gs pos="58000">
              <a:schemeClr val="phClr">
                <a:lumMod val="40000"/>
                <a:lumOff val="60000"/>
              </a:schemeClr>
            </a:gs>
            <a:gs pos="100000">
              <a:schemeClr val="phClr"/>
            </a:gs>
          </a:gsLst>
          <a:lin ang="14400000" scaled="0"/>
          <a:tileRect/>
        </a:gradFill>
        <a:gradFill flip="none" rotWithShape="1">
          <a:gsLst>
            <a:gs pos="0">
              <a:schemeClr val="phClr">
                <a:lumMod val="20000"/>
                <a:lumOff val="80000"/>
              </a:schemeClr>
            </a:gs>
            <a:gs pos="58000">
              <a:schemeClr val="phClr">
                <a:lumMod val="40000"/>
                <a:lumOff val="60000"/>
              </a:schemeClr>
            </a:gs>
            <a:gs pos="100000">
              <a:schemeClr val="phClr"/>
            </a:gs>
          </a:gsLst>
          <a:lin ang="17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4258</TotalTime>
  <Words>1081</Words>
  <Application>Microsoft Office PowerPoint</Application>
  <PresentationFormat>Custom</PresentationFormat>
  <Paragraphs>259</Paragraphs>
  <Slides>24</Slides>
  <Notes>1</Notes>
  <HiddenSlides>4</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24</vt:i4>
      </vt:variant>
    </vt:vector>
  </HeadingPairs>
  <TitlesOfParts>
    <vt:vector size="37" baseType="lpstr">
      <vt:lpstr>Arial</vt:lpstr>
      <vt:lpstr>Calibri</vt:lpstr>
      <vt:lpstr>Calibri Light</vt:lpstr>
      <vt:lpstr>Constantia</vt:lpstr>
      <vt:lpstr>Corbel</vt:lpstr>
      <vt:lpstr>Courier New</vt:lpstr>
      <vt:lpstr>Perpetua</vt:lpstr>
      <vt:lpstr>Times New Roman</vt:lpstr>
      <vt:lpstr>Tw Cen MT</vt:lpstr>
      <vt:lpstr>Tw Cen MT Condensed</vt:lpstr>
      <vt:lpstr>Wingdings 3</vt:lpstr>
      <vt:lpstr>Integral</vt:lpstr>
      <vt:lpstr>Office Theme</vt:lpstr>
      <vt:lpstr>Working to Change the Trajectory of Substance Use and Depression in Virginia</vt:lpstr>
      <vt:lpstr>Overview</vt:lpstr>
      <vt:lpstr>PowerPoint Presentation</vt:lpstr>
      <vt:lpstr>A Population-Based Response to Substance Use</vt:lpstr>
      <vt:lpstr>Identifying a Service Gap</vt:lpstr>
      <vt:lpstr>The SBIRT Model</vt:lpstr>
      <vt:lpstr>Addressing a Service Gap</vt:lpstr>
      <vt:lpstr>“Brief interventions are feasible and highly effective components of an overall public health approach to reducing alcohol misuse.”  </vt:lpstr>
      <vt:lpstr>Evidentiary Support</vt:lpstr>
      <vt:lpstr>Virginia Screening, brief intervention, and referral to treatment Project</vt:lpstr>
      <vt:lpstr>Substance Risk in Virginia</vt:lpstr>
      <vt:lpstr>PowerPoint Presentation</vt:lpstr>
      <vt:lpstr>PowerPoint Presentation</vt:lpstr>
      <vt:lpstr>PowerPoint Presentation</vt:lpstr>
      <vt:lpstr>PowerPoint Presentation</vt:lpstr>
      <vt:lpstr>6 months later…</vt:lpstr>
      <vt:lpstr>6 months later…</vt:lpstr>
      <vt:lpstr>treatment engagement</vt:lpstr>
      <vt:lpstr>Stories</vt:lpstr>
      <vt:lpstr>Stories</vt:lpstr>
      <vt:lpstr>Stories</vt:lpstr>
      <vt:lpstr>Stories</vt:lpstr>
      <vt:lpstr>Changing lives one screen at a time…</vt:lpstr>
      <vt:lpstr>Thank you on behalf of the va-sbirt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Virginia SBIRT on Substance Use &amp; Depression 2017-2019</dc:title>
  <dc:creator>Lora Peppard</dc:creator>
  <cp:lastModifiedBy>Manz, Jodi (GOV)</cp:lastModifiedBy>
  <cp:revision>47</cp:revision>
  <cp:lastPrinted>2019-05-16T19:59:38Z</cp:lastPrinted>
  <dcterms:created xsi:type="dcterms:W3CDTF">2019-04-04T00:48:37Z</dcterms:created>
  <dcterms:modified xsi:type="dcterms:W3CDTF">2019-05-17T12:54:27Z</dcterms:modified>
</cp:coreProperties>
</file>